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2" r:id="rId3"/>
    <p:sldId id="277" r:id="rId4"/>
    <p:sldId id="276" r:id="rId5"/>
    <p:sldId id="280" r:id="rId6"/>
    <p:sldId id="279" r:id="rId7"/>
    <p:sldId id="278" r:id="rId8"/>
    <p:sldId id="275" r:id="rId9"/>
    <p:sldId id="263" r:id="rId10"/>
    <p:sldId id="262" r:id="rId11"/>
    <p:sldId id="264" r:id="rId12"/>
    <p:sldId id="281" r:id="rId13"/>
    <p:sldId id="265" r:id="rId14"/>
    <p:sldId id="283" r:id="rId15"/>
    <p:sldId id="267" r:id="rId16"/>
    <p:sldId id="268" r:id="rId17"/>
    <p:sldId id="269" r:id="rId18"/>
    <p:sldId id="270" r:id="rId19"/>
    <p:sldId id="285" r:id="rId20"/>
    <p:sldId id="284" r:id="rId21"/>
    <p:sldId id="272" r:id="rId22"/>
    <p:sldId id="286" r:id="rId23"/>
    <p:sldId id="288" r:id="rId24"/>
    <p:sldId id="287" r:id="rId25"/>
    <p:sldId id="274" r:id="rId26"/>
    <p:sldId id="26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79184"/>
  </p:normalViewPr>
  <p:slideViewPr>
    <p:cSldViewPr snapToGrid="0" snapToObjects="1">
      <p:cViewPr varScale="1">
        <p:scale>
          <a:sx n="100" d="100"/>
          <a:sy n="100" d="100"/>
        </p:scale>
        <p:origin x="1536" y="168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F25F35-5554-4464-8372-422D7458944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5CCBB77-C2AC-431F-95C2-A555B9367DE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Web pages – Human readable – unstructured</a:t>
          </a:r>
        </a:p>
      </dgm:t>
    </dgm:pt>
    <dgm:pt modelId="{AF723A80-23B4-451F-9191-48D6B009E6C3}" type="parTrans" cxnId="{485C6CA6-544C-4829-8C53-6E5A88E85180}">
      <dgm:prSet/>
      <dgm:spPr/>
      <dgm:t>
        <a:bodyPr/>
        <a:lstStyle/>
        <a:p>
          <a:endParaRPr lang="en-US"/>
        </a:p>
      </dgm:t>
    </dgm:pt>
    <dgm:pt modelId="{767A85B0-C72C-4092-99D1-A47FC7ADCA80}" type="sibTrans" cxnId="{485C6CA6-544C-4829-8C53-6E5A88E85180}">
      <dgm:prSet/>
      <dgm:spPr/>
      <dgm:t>
        <a:bodyPr/>
        <a:lstStyle/>
        <a:p>
          <a:endParaRPr lang="en-US"/>
        </a:p>
      </dgm:t>
    </dgm:pt>
    <dgm:pt modelId="{5DA4C6AC-8FCA-4006-9BD9-DE4DA9A1008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What is machine readable? – structured</a:t>
          </a:r>
        </a:p>
      </dgm:t>
    </dgm:pt>
    <dgm:pt modelId="{F64C9067-8C17-4313-A2B0-F1F33DDD2282}" type="parTrans" cxnId="{3E06C84B-321E-40F1-9792-A18190B9DAEE}">
      <dgm:prSet/>
      <dgm:spPr/>
      <dgm:t>
        <a:bodyPr/>
        <a:lstStyle/>
        <a:p>
          <a:endParaRPr lang="en-US"/>
        </a:p>
      </dgm:t>
    </dgm:pt>
    <dgm:pt modelId="{02790364-3BBA-4994-8F69-E618C08E36F5}" type="sibTrans" cxnId="{3E06C84B-321E-40F1-9792-A18190B9DAEE}">
      <dgm:prSet/>
      <dgm:spPr/>
      <dgm:t>
        <a:bodyPr/>
        <a:lstStyle/>
        <a:p>
          <a:endParaRPr lang="en-US"/>
        </a:p>
      </dgm:t>
    </dgm:pt>
    <dgm:pt modelId="{BFE6424A-E64C-4AA6-80AB-FA1873FAF1D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Big Fast Moving Data – overwhelming TL;DR;</a:t>
          </a:r>
        </a:p>
      </dgm:t>
    </dgm:pt>
    <dgm:pt modelId="{84FFEFAB-5F1D-4AAF-8BF0-B6250A5C1F4C}" type="parTrans" cxnId="{4F7E73C7-B8C9-462F-B801-2D9454CFF652}">
      <dgm:prSet/>
      <dgm:spPr/>
      <dgm:t>
        <a:bodyPr/>
        <a:lstStyle/>
        <a:p>
          <a:endParaRPr lang="en-US"/>
        </a:p>
      </dgm:t>
    </dgm:pt>
    <dgm:pt modelId="{E3DA109F-B2BE-44DB-8CFF-1313F5A7C536}" type="sibTrans" cxnId="{4F7E73C7-B8C9-462F-B801-2D9454CFF652}">
      <dgm:prSet/>
      <dgm:spPr/>
      <dgm:t>
        <a:bodyPr/>
        <a:lstStyle/>
        <a:p>
          <a:endParaRPr lang="en-US"/>
        </a:p>
      </dgm:t>
    </dgm:pt>
    <dgm:pt modelId="{E625C11E-0472-43CB-96AB-5CE4E45182F1}" type="pres">
      <dgm:prSet presAssocID="{48F25F35-5554-4464-8372-422D74589442}" presName="root" presStyleCnt="0">
        <dgm:presLayoutVars>
          <dgm:dir/>
          <dgm:resizeHandles val="exact"/>
        </dgm:presLayoutVars>
      </dgm:prSet>
      <dgm:spPr/>
    </dgm:pt>
    <dgm:pt modelId="{FB94FE6F-BD5C-4D4A-AB4C-1460214063A7}" type="pres">
      <dgm:prSet presAssocID="{75CCBB77-C2AC-431F-95C2-A555B9367DE6}" presName="compNode" presStyleCnt="0"/>
      <dgm:spPr/>
    </dgm:pt>
    <dgm:pt modelId="{14879372-2240-4E2F-B7D3-2CBDA0C63685}" type="pres">
      <dgm:prSet presAssocID="{75CCBB77-C2AC-431F-95C2-A555B9367DE6}" presName="iconBgRect" presStyleLbl="bgShp" presStyleIdx="0" presStyleCnt="3"/>
      <dgm:spPr/>
    </dgm:pt>
    <dgm:pt modelId="{88E34824-1C56-4C46-B49D-9542CAEBAFC0}" type="pres">
      <dgm:prSet presAssocID="{75CCBB77-C2AC-431F-95C2-A555B9367D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318F7C62-5E28-4194-AC86-FF4FF5FBAED3}" type="pres">
      <dgm:prSet presAssocID="{75CCBB77-C2AC-431F-95C2-A555B9367DE6}" presName="spaceRect" presStyleCnt="0"/>
      <dgm:spPr/>
    </dgm:pt>
    <dgm:pt modelId="{82E77D3D-B334-4B44-A5AF-87D0459B0370}" type="pres">
      <dgm:prSet presAssocID="{75CCBB77-C2AC-431F-95C2-A555B9367DE6}" presName="textRect" presStyleLbl="revTx" presStyleIdx="0" presStyleCnt="3">
        <dgm:presLayoutVars>
          <dgm:chMax val="1"/>
          <dgm:chPref val="1"/>
        </dgm:presLayoutVars>
      </dgm:prSet>
      <dgm:spPr/>
    </dgm:pt>
    <dgm:pt modelId="{53E72BF2-4C6C-4CFF-98F8-473E97BE1901}" type="pres">
      <dgm:prSet presAssocID="{767A85B0-C72C-4092-99D1-A47FC7ADCA80}" presName="sibTrans" presStyleCnt="0"/>
      <dgm:spPr/>
    </dgm:pt>
    <dgm:pt modelId="{668ED336-73A4-4DCA-8FC4-53B4AA6272D1}" type="pres">
      <dgm:prSet presAssocID="{5DA4C6AC-8FCA-4006-9BD9-DE4DA9A10084}" presName="compNode" presStyleCnt="0"/>
      <dgm:spPr/>
    </dgm:pt>
    <dgm:pt modelId="{B1958C2B-59F5-4044-9093-BF1CEF88114F}" type="pres">
      <dgm:prSet presAssocID="{5DA4C6AC-8FCA-4006-9BD9-DE4DA9A10084}" presName="iconBgRect" presStyleLbl="bgShp" presStyleIdx="1" presStyleCnt="3"/>
      <dgm:spPr/>
    </dgm:pt>
    <dgm:pt modelId="{DA227AB9-FE88-403A-A4AA-C0C6891C968D}" type="pres">
      <dgm:prSet presAssocID="{5DA4C6AC-8FCA-4006-9BD9-DE4DA9A1008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hotocopier"/>
        </a:ext>
      </dgm:extLst>
    </dgm:pt>
    <dgm:pt modelId="{AC4E1B6C-16B7-41FA-8710-80DBE4C03454}" type="pres">
      <dgm:prSet presAssocID="{5DA4C6AC-8FCA-4006-9BD9-DE4DA9A10084}" presName="spaceRect" presStyleCnt="0"/>
      <dgm:spPr/>
    </dgm:pt>
    <dgm:pt modelId="{2FF32091-054F-428C-B8BE-C98384DDA9A9}" type="pres">
      <dgm:prSet presAssocID="{5DA4C6AC-8FCA-4006-9BD9-DE4DA9A10084}" presName="textRect" presStyleLbl="revTx" presStyleIdx="1" presStyleCnt="3">
        <dgm:presLayoutVars>
          <dgm:chMax val="1"/>
          <dgm:chPref val="1"/>
        </dgm:presLayoutVars>
      </dgm:prSet>
      <dgm:spPr/>
    </dgm:pt>
    <dgm:pt modelId="{FA01A0C5-F280-4CA0-AEDE-8421144B5E35}" type="pres">
      <dgm:prSet presAssocID="{02790364-3BBA-4994-8F69-E618C08E36F5}" presName="sibTrans" presStyleCnt="0"/>
      <dgm:spPr/>
    </dgm:pt>
    <dgm:pt modelId="{07C2D752-CB4A-4DDF-A1FF-EC994B29419F}" type="pres">
      <dgm:prSet presAssocID="{BFE6424A-E64C-4AA6-80AB-FA1873FAF1D6}" presName="compNode" presStyleCnt="0"/>
      <dgm:spPr/>
    </dgm:pt>
    <dgm:pt modelId="{CEC73BD5-5EF0-4DE9-BC96-C422F9872E4A}" type="pres">
      <dgm:prSet presAssocID="{BFE6424A-E64C-4AA6-80AB-FA1873FAF1D6}" presName="iconBgRect" presStyleLbl="bgShp" presStyleIdx="2" presStyleCnt="3"/>
      <dgm:spPr/>
    </dgm:pt>
    <dgm:pt modelId="{AD9F7FE4-A656-4F3F-A3A5-783EAE3A3467}" type="pres">
      <dgm:prSet presAssocID="{BFE6424A-E64C-4AA6-80AB-FA1873FAF1D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CED0CEAA-316D-4F3A-8509-4A5705B8FA27}" type="pres">
      <dgm:prSet presAssocID="{BFE6424A-E64C-4AA6-80AB-FA1873FAF1D6}" presName="spaceRect" presStyleCnt="0"/>
      <dgm:spPr/>
    </dgm:pt>
    <dgm:pt modelId="{CF82265A-A15D-407E-92D0-9F5D93A7B68A}" type="pres">
      <dgm:prSet presAssocID="{BFE6424A-E64C-4AA6-80AB-FA1873FAF1D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8F27C47-0893-CE43-8518-6314BC41A421}" type="presOf" srcId="{5DA4C6AC-8FCA-4006-9BD9-DE4DA9A10084}" destId="{2FF32091-054F-428C-B8BE-C98384DDA9A9}" srcOrd="0" destOrd="0" presId="urn:microsoft.com/office/officeart/2018/5/layout/IconCircleLabelList"/>
    <dgm:cxn modelId="{3E06C84B-321E-40F1-9792-A18190B9DAEE}" srcId="{48F25F35-5554-4464-8372-422D74589442}" destId="{5DA4C6AC-8FCA-4006-9BD9-DE4DA9A10084}" srcOrd="1" destOrd="0" parTransId="{F64C9067-8C17-4313-A2B0-F1F33DDD2282}" sibTransId="{02790364-3BBA-4994-8F69-E618C08E36F5}"/>
    <dgm:cxn modelId="{C7C78673-22B9-1547-A715-2FD01D9AE8B5}" type="presOf" srcId="{BFE6424A-E64C-4AA6-80AB-FA1873FAF1D6}" destId="{CF82265A-A15D-407E-92D0-9F5D93A7B68A}" srcOrd="0" destOrd="0" presId="urn:microsoft.com/office/officeart/2018/5/layout/IconCircleLabelList"/>
    <dgm:cxn modelId="{6A3DBA94-0A33-BE48-8A43-F98F1B24A25A}" type="presOf" srcId="{48F25F35-5554-4464-8372-422D74589442}" destId="{E625C11E-0472-43CB-96AB-5CE4E45182F1}" srcOrd="0" destOrd="0" presId="urn:microsoft.com/office/officeart/2018/5/layout/IconCircleLabelList"/>
    <dgm:cxn modelId="{485C6CA6-544C-4829-8C53-6E5A88E85180}" srcId="{48F25F35-5554-4464-8372-422D74589442}" destId="{75CCBB77-C2AC-431F-95C2-A555B9367DE6}" srcOrd="0" destOrd="0" parTransId="{AF723A80-23B4-451F-9191-48D6B009E6C3}" sibTransId="{767A85B0-C72C-4092-99D1-A47FC7ADCA80}"/>
    <dgm:cxn modelId="{4F7E73C7-B8C9-462F-B801-2D9454CFF652}" srcId="{48F25F35-5554-4464-8372-422D74589442}" destId="{BFE6424A-E64C-4AA6-80AB-FA1873FAF1D6}" srcOrd="2" destOrd="0" parTransId="{84FFEFAB-5F1D-4AAF-8BF0-B6250A5C1F4C}" sibTransId="{E3DA109F-B2BE-44DB-8CFF-1313F5A7C536}"/>
    <dgm:cxn modelId="{B54B89EB-AAE1-C44C-AFFE-6245D8A74370}" type="presOf" srcId="{75CCBB77-C2AC-431F-95C2-A555B9367DE6}" destId="{82E77D3D-B334-4B44-A5AF-87D0459B0370}" srcOrd="0" destOrd="0" presId="urn:microsoft.com/office/officeart/2018/5/layout/IconCircleLabelList"/>
    <dgm:cxn modelId="{F6066529-209D-9A4A-AD38-EFC3BB3074A4}" type="presParOf" srcId="{E625C11E-0472-43CB-96AB-5CE4E45182F1}" destId="{FB94FE6F-BD5C-4D4A-AB4C-1460214063A7}" srcOrd="0" destOrd="0" presId="urn:microsoft.com/office/officeart/2018/5/layout/IconCircleLabelList"/>
    <dgm:cxn modelId="{4F8E024E-EB63-5B4C-8AC8-6DC15F390993}" type="presParOf" srcId="{FB94FE6F-BD5C-4D4A-AB4C-1460214063A7}" destId="{14879372-2240-4E2F-B7D3-2CBDA0C63685}" srcOrd="0" destOrd="0" presId="urn:microsoft.com/office/officeart/2018/5/layout/IconCircleLabelList"/>
    <dgm:cxn modelId="{6588E13C-18F2-B641-A194-A7B6379AE35F}" type="presParOf" srcId="{FB94FE6F-BD5C-4D4A-AB4C-1460214063A7}" destId="{88E34824-1C56-4C46-B49D-9542CAEBAFC0}" srcOrd="1" destOrd="0" presId="urn:microsoft.com/office/officeart/2018/5/layout/IconCircleLabelList"/>
    <dgm:cxn modelId="{273F20C2-B36F-8C49-82E2-8057A3AFB202}" type="presParOf" srcId="{FB94FE6F-BD5C-4D4A-AB4C-1460214063A7}" destId="{318F7C62-5E28-4194-AC86-FF4FF5FBAED3}" srcOrd="2" destOrd="0" presId="urn:microsoft.com/office/officeart/2018/5/layout/IconCircleLabelList"/>
    <dgm:cxn modelId="{3EA03835-3E00-734D-A1DD-3C95CB8BE5B2}" type="presParOf" srcId="{FB94FE6F-BD5C-4D4A-AB4C-1460214063A7}" destId="{82E77D3D-B334-4B44-A5AF-87D0459B0370}" srcOrd="3" destOrd="0" presId="urn:microsoft.com/office/officeart/2018/5/layout/IconCircleLabelList"/>
    <dgm:cxn modelId="{DDAD6D98-4F99-7741-9DAD-D60A4224BACE}" type="presParOf" srcId="{E625C11E-0472-43CB-96AB-5CE4E45182F1}" destId="{53E72BF2-4C6C-4CFF-98F8-473E97BE1901}" srcOrd="1" destOrd="0" presId="urn:microsoft.com/office/officeart/2018/5/layout/IconCircleLabelList"/>
    <dgm:cxn modelId="{3BA9CD76-3FB7-9E40-9929-4F233B0E4EA7}" type="presParOf" srcId="{E625C11E-0472-43CB-96AB-5CE4E45182F1}" destId="{668ED336-73A4-4DCA-8FC4-53B4AA6272D1}" srcOrd="2" destOrd="0" presId="urn:microsoft.com/office/officeart/2018/5/layout/IconCircleLabelList"/>
    <dgm:cxn modelId="{2BF92884-16DD-6449-82E5-DF45B4A005AF}" type="presParOf" srcId="{668ED336-73A4-4DCA-8FC4-53B4AA6272D1}" destId="{B1958C2B-59F5-4044-9093-BF1CEF88114F}" srcOrd="0" destOrd="0" presId="urn:microsoft.com/office/officeart/2018/5/layout/IconCircleLabelList"/>
    <dgm:cxn modelId="{39FDFAFD-F007-3F46-887B-DF2354E9E0C1}" type="presParOf" srcId="{668ED336-73A4-4DCA-8FC4-53B4AA6272D1}" destId="{DA227AB9-FE88-403A-A4AA-C0C6891C968D}" srcOrd="1" destOrd="0" presId="urn:microsoft.com/office/officeart/2018/5/layout/IconCircleLabelList"/>
    <dgm:cxn modelId="{2BA85CAA-2EE6-1B4D-83F2-603551027E01}" type="presParOf" srcId="{668ED336-73A4-4DCA-8FC4-53B4AA6272D1}" destId="{AC4E1B6C-16B7-41FA-8710-80DBE4C03454}" srcOrd="2" destOrd="0" presId="urn:microsoft.com/office/officeart/2018/5/layout/IconCircleLabelList"/>
    <dgm:cxn modelId="{18F1F7D6-F88B-934C-9177-767D2BC43AE7}" type="presParOf" srcId="{668ED336-73A4-4DCA-8FC4-53B4AA6272D1}" destId="{2FF32091-054F-428C-B8BE-C98384DDA9A9}" srcOrd="3" destOrd="0" presId="urn:microsoft.com/office/officeart/2018/5/layout/IconCircleLabelList"/>
    <dgm:cxn modelId="{1C2C164B-4B21-DD4A-9943-ECECF1804CB8}" type="presParOf" srcId="{E625C11E-0472-43CB-96AB-5CE4E45182F1}" destId="{FA01A0C5-F280-4CA0-AEDE-8421144B5E35}" srcOrd="3" destOrd="0" presId="urn:microsoft.com/office/officeart/2018/5/layout/IconCircleLabelList"/>
    <dgm:cxn modelId="{A27DDA9F-66C7-9A43-A272-C43202281F7F}" type="presParOf" srcId="{E625C11E-0472-43CB-96AB-5CE4E45182F1}" destId="{07C2D752-CB4A-4DDF-A1FF-EC994B29419F}" srcOrd="4" destOrd="0" presId="urn:microsoft.com/office/officeart/2018/5/layout/IconCircleLabelList"/>
    <dgm:cxn modelId="{25C81ABE-6C4E-444E-8189-B782AE087B6E}" type="presParOf" srcId="{07C2D752-CB4A-4DDF-A1FF-EC994B29419F}" destId="{CEC73BD5-5EF0-4DE9-BC96-C422F9872E4A}" srcOrd="0" destOrd="0" presId="urn:microsoft.com/office/officeart/2018/5/layout/IconCircleLabelList"/>
    <dgm:cxn modelId="{53EDFA39-8384-A14C-A568-DF50758F21E9}" type="presParOf" srcId="{07C2D752-CB4A-4DDF-A1FF-EC994B29419F}" destId="{AD9F7FE4-A656-4F3F-A3A5-783EAE3A3467}" srcOrd="1" destOrd="0" presId="urn:microsoft.com/office/officeart/2018/5/layout/IconCircleLabelList"/>
    <dgm:cxn modelId="{CD57FF60-E806-784E-B76A-A85FA94E2BA8}" type="presParOf" srcId="{07C2D752-CB4A-4DDF-A1FF-EC994B29419F}" destId="{CED0CEAA-316D-4F3A-8509-4A5705B8FA27}" srcOrd="2" destOrd="0" presId="urn:microsoft.com/office/officeart/2018/5/layout/IconCircleLabelList"/>
    <dgm:cxn modelId="{34408CBC-153F-154E-8E4B-7010D0180876}" type="presParOf" srcId="{07C2D752-CB4A-4DDF-A1FF-EC994B29419F}" destId="{CF82265A-A15D-407E-92D0-9F5D93A7B68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609042-47E0-498E-BE8A-0D8B609D3C30}" type="doc">
      <dgm:prSet loTypeId="urn:microsoft.com/office/officeart/2008/layout/LinedList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F64177EF-22EC-4FD7-B1A3-99296F40A1A5}">
      <dgm:prSet/>
      <dgm:spPr/>
      <dgm:t>
        <a:bodyPr/>
        <a:lstStyle/>
        <a:p>
          <a:r>
            <a:rPr lang="en-US" dirty="0"/>
            <a:t>Bowl -&gt; Triple Store – Semantic Graph DB</a:t>
          </a:r>
        </a:p>
      </dgm:t>
    </dgm:pt>
    <dgm:pt modelId="{F2AF43B2-3D19-4E88-AEBD-BBD164F18D3D}" type="parTrans" cxnId="{F74E44D8-EB98-4E91-B72B-6C5A9BB9E0D2}">
      <dgm:prSet/>
      <dgm:spPr/>
      <dgm:t>
        <a:bodyPr/>
        <a:lstStyle/>
        <a:p>
          <a:endParaRPr lang="en-US"/>
        </a:p>
      </dgm:t>
    </dgm:pt>
    <dgm:pt modelId="{52350C70-531E-4308-817F-520C3EE8BB56}" type="sibTrans" cxnId="{F74E44D8-EB98-4E91-B72B-6C5A9BB9E0D2}">
      <dgm:prSet/>
      <dgm:spPr/>
      <dgm:t>
        <a:bodyPr/>
        <a:lstStyle/>
        <a:p>
          <a:endParaRPr lang="en-US"/>
        </a:p>
      </dgm:t>
    </dgm:pt>
    <dgm:pt modelId="{3E68D566-10D5-4AAA-ADBA-0C8D0A67F570}">
      <dgm:prSet/>
      <dgm:spPr/>
      <dgm:t>
        <a:bodyPr/>
        <a:lstStyle/>
        <a:p>
          <a:r>
            <a:rPr lang="en-US" dirty="0"/>
            <a:t>`Alphabet soup` -&gt; SPO OPS POS SOP POS</a:t>
          </a:r>
        </a:p>
      </dgm:t>
    </dgm:pt>
    <dgm:pt modelId="{117D2A7A-701A-47C2-9216-4315B06BA99C}" type="parTrans" cxnId="{5E7E2BF7-0931-4D83-BB6E-293737E5397D}">
      <dgm:prSet/>
      <dgm:spPr/>
      <dgm:t>
        <a:bodyPr/>
        <a:lstStyle/>
        <a:p>
          <a:endParaRPr lang="en-US"/>
        </a:p>
      </dgm:t>
    </dgm:pt>
    <dgm:pt modelId="{55D77A67-E37E-465D-8033-112464B21D77}" type="sibTrans" cxnId="{5E7E2BF7-0931-4D83-BB6E-293737E5397D}">
      <dgm:prSet/>
      <dgm:spPr/>
      <dgm:t>
        <a:bodyPr/>
        <a:lstStyle/>
        <a:p>
          <a:endParaRPr lang="en-US"/>
        </a:p>
      </dgm:t>
    </dgm:pt>
    <dgm:pt modelId="{C12A158D-71E4-4FE3-8AC8-32DAC05A7E6A}">
      <dgm:prSet/>
      <dgm:spPr/>
      <dgm:t>
        <a:bodyPr/>
        <a:lstStyle/>
        <a:p>
          <a:r>
            <a:rPr lang="en-US" b="1" dirty="0"/>
            <a:t>Merge ? </a:t>
          </a:r>
          <a:endParaRPr lang="en-US" dirty="0"/>
        </a:p>
      </dgm:t>
    </dgm:pt>
    <dgm:pt modelId="{37FC7CD1-A132-4F79-9C28-0833187FA7C3}" type="parTrans" cxnId="{6A3AE266-F275-458A-B958-6B21366D3676}">
      <dgm:prSet/>
      <dgm:spPr/>
      <dgm:t>
        <a:bodyPr/>
        <a:lstStyle/>
        <a:p>
          <a:endParaRPr lang="en-US"/>
        </a:p>
      </dgm:t>
    </dgm:pt>
    <dgm:pt modelId="{B2FBC270-E035-43B1-B23C-087CF55B2727}" type="sibTrans" cxnId="{6A3AE266-F275-458A-B958-6B21366D3676}">
      <dgm:prSet/>
      <dgm:spPr/>
      <dgm:t>
        <a:bodyPr/>
        <a:lstStyle/>
        <a:p>
          <a:endParaRPr lang="en-US"/>
        </a:p>
      </dgm:t>
    </dgm:pt>
    <dgm:pt modelId="{150AE9E3-CF00-3B43-B886-7C2FBC936F36}" type="pres">
      <dgm:prSet presAssocID="{CA609042-47E0-498E-BE8A-0D8B609D3C30}" presName="vert0" presStyleCnt="0">
        <dgm:presLayoutVars>
          <dgm:dir/>
          <dgm:animOne val="branch"/>
          <dgm:animLvl val="lvl"/>
        </dgm:presLayoutVars>
      </dgm:prSet>
      <dgm:spPr/>
    </dgm:pt>
    <dgm:pt modelId="{CA1D5674-E232-7E49-9F5E-BCE10E816204}" type="pres">
      <dgm:prSet presAssocID="{F64177EF-22EC-4FD7-B1A3-99296F40A1A5}" presName="thickLine" presStyleLbl="alignNode1" presStyleIdx="0" presStyleCnt="3"/>
      <dgm:spPr/>
    </dgm:pt>
    <dgm:pt modelId="{710E109F-CF0F-4B4F-A123-06CFF7BB3052}" type="pres">
      <dgm:prSet presAssocID="{F64177EF-22EC-4FD7-B1A3-99296F40A1A5}" presName="horz1" presStyleCnt="0"/>
      <dgm:spPr/>
    </dgm:pt>
    <dgm:pt modelId="{FEE05287-D3F7-CE46-965D-E5D2CF2FF57E}" type="pres">
      <dgm:prSet presAssocID="{F64177EF-22EC-4FD7-B1A3-99296F40A1A5}" presName="tx1" presStyleLbl="revTx" presStyleIdx="0" presStyleCnt="3"/>
      <dgm:spPr/>
    </dgm:pt>
    <dgm:pt modelId="{4A9601DD-CF3B-414C-A340-0265410C6518}" type="pres">
      <dgm:prSet presAssocID="{F64177EF-22EC-4FD7-B1A3-99296F40A1A5}" presName="vert1" presStyleCnt="0"/>
      <dgm:spPr/>
    </dgm:pt>
    <dgm:pt modelId="{FB94D2E8-43DB-B343-AE15-9227010713B2}" type="pres">
      <dgm:prSet presAssocID="{3E68D566-10D5-4AAA-ADBA-0C8D0A67F570}" presName="thickLine" presStyleLbl="alignNode1" presStyleIdx="1" presStyleCnt="3"/>
      <dgm:spPr/>
    </dgm:pt>
    <dgm:pt modelId="{A19A89A6-43C4-C44B-85FD-DB10EF76ACA1}" type="pres">
      <dgm:prSet presAssocID="{3E68D566-10D5-4AAA-ADBA-0C8D0A67F570}" presName="horz1" presStyleCnt="0"/>
      <dgm:spPr/>
    </dgm:pt>
    <dgm:pt modelId="{25003A27-5EB2-0145-AECF-3B52FEB3477E}" type="pres">
      <dgm:prSet presAssocID="{3E68D566-10D5-4AAA-ADBA-0C8D0A67F570}" presName="tx1" presStyleLbl="revTx" presStyleIdx="1" presStyleCnt="3"/>
      <dgm:spPr/>
    </dgm:pt>
    <dgm:pt modelId="{E092BB27-8973-CB46-8FEC-FD88E5DD7EE8}" type="pres">
      <dgm:prSet presAssocID="{3E68D566-10D5-4AAA-ADBA-0C8D0A67F570}" presName="vert1" presStyleCnt="0"/>
      <dgm:spPr/>
    </dgm:pt>
    <dgm:pt modelId="{BE3B7800-2DFF-E045-9ECC-74BB3CD96B19}" type="pres">
      <dgm:prSet presAssocID="{C12A158D-71E4-4FE3-8AC8-32DAC05A7E6A}" presName="thickLine" presStyleLbl="alignNode1" presStyleIdx="2" presStyleCnt="3"/>
      <dgm:spPr/>
    </dgm:pt>
    <dgm:pt modelId="{0E4C1D1F-FFED-694D-9DB9-22149A99AC51}" type="pres">
      <dgm:prSet presAssocID="{C12A158D-71E4-4FE3-8AC8-32DAC05A7E6A}" presName="horz1" presStyleCnt="0"/>
      <dgm:spPr/>
    </dgm:pt>
    <dgm:pt modelId="{66D53BD6-E20D-A449-89FA-4B5054955E56}" type="pres">
      <dgm:prSet presAssocID="{C12A158D-71E4-4FE3-8AC8-32DAC05A7E6A}" presName="tx1" presStyleLbl="revTx" presStyleIdx="2" presStyleCnt="3"/>
      <dgm:spPr/>
    </dgm:pt>
    <dgm:pt modelId="{293EF426-43C4-3F49-9B93-96A0989AC00C}" type="pres">
      <dgm:prSet presAssocID="{C12A158D-71E4-4FE3-8AC8-32DAC05A7E6A}" presName="vert1" presStyleCnt="0"/>
      <dgm:spPr/>
    </dgm:pt>
  </dgm:ptLst>
  <dgm:cxnLst>
    <dgm:cxn modelId="{A352F120-8B2F-8044-B213-0A57B00D0EA6}" type="presOf" srcId="{C12A158D-71E4-4FE3-8AC8-32DAC05A7E6A}" destId="{66D53BD6-E20D-A449-89FA-4B5054955E56}" srcOrd="0" destOrd="0" presId="urn:microsoft.com/office/officeart/2008/layout/LinedList"/>
    <dgm:cxn modelId="{6A3AE266-F275-458A-B958-6B21366D3676}" srcId="{CA609042-47E0-498E-BE8A-0D8B609D3C30}" destId="{C12A158D-71E4-4FE3-8AC8-32DAC05A7E6A}" srcOrd="2" destOrd="0" parTransId="{37FC7CD1-A132-4F79-9C28-0833187FA7C3}" sibTransId="{B2FBC270-E035-43B1-B23C-087CF55B2727}"/>
    <dgm:cxn modelId="{7D31FD6C-8328-8D45-B400-F5DBA8851F63}" type="presOf" srcId="{CA609042-47E0-498E-BE8A-0D8B609D3C30}" destId="{150AE9E3-CF00-3B43-B886-7C2FBC936F36}" srcOrd="0" destOrd="0" presId="urn:microsoft.com/office/officeart/2008/layout/LinedList"/>
    <dgm:cxn modelId="{361E90AD-6EB5-0048-AF30-2B24630B70AF}" type="presOf" srcId="{F64177EF-22EC-4FD7-B1A3-99296F40A1A5}" destId="{FEE05287-D3F7-CE46-965D-E5D2CF2FF57E}" srcOrd="0" destOrd="0" presId="urn:microsoft.com/office/officeart/2008/layout/LinedList"/>
    <dgm:cxn modelId="{F74E44D8-EB98-4E91-B72B-6C5A9BB9E0D2}" srcId="{CA609042-47E0-498E-BE8A-0D8B609D3C30}" destId="{F64177EF-22EC-4FD7-B1A3-99296F40A1A5}" srcOrd="0" destOrd="0" parTransId="{F2AF43B2-3D19-4E88-AEBD-BBD164F18D3D}" sibTransId="{52350C70-531E-4308-817F-520C3EE8BB56}"/>
    <dgm:cxn modelId="{63C30AF4-99B3-6341-95BD-BA1E1DD8E9CD}" type="presOf" srcId="{3E68D566-10D5-4AAA-ADBA-0C8D0A67F570}" destId="{25003A27-5EB2-0145-AECF-3B52FEB3477E}" srcOrd="0" destOrd="0" presId="urn:microsoft.com/office/officeart/2008/layout/LinedList"/>
    <dgm:cxn modelId="{5E7E2BF7-0931-4D83-BB6E-293737E5397D}" srcId="{CA609042-47E0-498E-BE8A-0D8B609D3C30}" destId="{3E68D566-10D5-4AAA-ADBA-0C8D0A67F570}" srcOrd="1" destOrd="0" parTransId="{117D2A7A-701A-47C2-9216-4315B06BA99C}" sibTransId="{55D77A67-E37E-465D-8033-112464B21D77}"/>
    <dgm:cxn modelId="{111E3B5D-033D-974C-BBC9-99773F23F8DA}" type="presParOf" srcId="{150AE9E3-CF00-3B43-B886-7C2FBC936F36}" destId="{CA1D5674-E232-7E49-9F5E-BCE10E816204}" srcOrd="0" destOrd="0" presId="urn:microsoft.com/office/officeart/2008/layout/LinedList"/>
    <dgm:cxn modelId="{0402EDD1-2DDB-FC4D-A1CE-253B1B4E133A}" type="presParOf" srcId="{150AE9E3-CF00-3B43-B886-7C2FBC936F36}" destId="{710E109F-CF0F-4B4F-A123-06CFF7BB3052}" srcOrd="1" destOrd="0" presId="urn:microsoft.com/office/officeart/2008/layout/LinedList"/>
    <dgm:cxn modelId="{78EEC554-C956-E245-8C69-5E539080024D}" type="presParOf" srcId="{710E109F-CF0F-4B4F-A123-06CFF7BB3052}" destId="{FEE05287-D3F7-CE46-965D-E5D2CF2FF57E}" srcOrd="0" destOrd="0" presId="urn:microsoft.com/office/officeart/2008/layout/LinedList"/>
    <dgm:cxn modelId="{B1871B99-3998-864F-902B-0FCCDEF57CBE}" type="presParOf" srcId="{710E109F-CF0F-4B4F-A123-06CFF7BB3052}" destId="{4A9601DD-CF3B-414C-A340-0265410C6518}" srcOrd="1" destOrd="0" presId="urn:microsoft.com/office/officeart/2008/layout/LinedList"/>
    <dgm:cxn modelId="{761BFE08-920A-6C4F-8260-5B3795268CB9}" type="presParOf" srcId="{150AE9E3-CF00-3B43-B886-7C2FBC936F36}" destId="{FB94D2E8-43DB-B343-AE15-9227010713B2}" srcOrd="2" destOrd="0" presId="urn:microsoft.com/office/officeart/2008/layout/LinedList"/>
    <dgm:cxn modelId="{0CB1CF8F-EE24-AB42-AEBF-739F6E1D977A}" type="presParOf" srcId="{150AE9E3-CF00-3B43-B886-7C2FBC936F36}" destId="{A19A89A6-43C4-C44B-85FD-DB10EF76ACA1}" srcOrd="3" destOrd="0" presId="urn:microsoft.com/office/officeart/2008/layout/LinedList"/>
    <dgm:cxn modelId="{55C8DD6F-8DAE-604C-9CF8-6956471DD0C4}" type="presParOf" srcId="{A19A89A6-43C4-C44B-85FD-DB10EF76ACA1}" destId="{25003A27-5EB2-0145-AECF-3B52FEB3477E}" srcOrd="0" destOrd="0" presId="urn:microsoft.com/office/officeart/2008/layout/LinedList"/>
    <dgm:cxn modelId="{1462B1FA-EC8C-B54A-8B34-04A37FD84267}" type="presParOf" srcId="{A19A89A6-43C4-C44B-85FD-DB10EF76ACA1}" destId="{E092BB27-8973-CB46-8FEC-FD88E5DD7EE8}" srcOrd="1" destOrd="0" presId="urn:microsoft.com/office/officeart/2008/layout/LinedList"/>
    <dgm:cxn modelId="{D498690B-6CA9-D949-BE1D-053E8B544F73}" type="presParOf" srcId="{150AE9E3-CF00-3B43-B886-7C2FBC936F36}" destId="{BE3B7800-2DFF-E045-9ECC-74BB3CD96B19}" srcOrd="4" destOrd="0" presId="urn:microsoft.com/office/officeart/2008/layout/LinedList"/>
    <dgm:cxn modelId="{387ABD08-E5AF-B145-B74D-71F708B5DB6C}" type="presParOf" srcId="{150AE9E3-CF00-3B43-B886-7C2FBC936F36}" destId="{0E4C1D1F-FFED-694D-9DB9-22149A99AC51}" srcOrd="5" destOrd="0" presId="urn:microsoft.com/office/officeart/2008/layout/LinedList"/>
    <dgm:cxn modelId="{0ADD762B-1B2B-784E-9215-5371F3C1B769}" type="presParOf" srcId="{0E4C1D1F-FFED-694D-9DB9-22149A99AC51}" destId="{66D53BD6-E20D-A449-89FA-4B5054955E56}" srcOrd="0" destOrd="0" presId="urn:microsoft.com/office/officeart/2008/layout/LinedList"/>
    <dgm:cxn modelId="{99724D10-3CAE-0347-9492-FFC42DCF8888}" type="presParOf" srcId="{0E4C1D1F-FFED-694D-9DB9-22149A99AC51}" destId="{293EF426-43C4-3F49-9B93-96A0989AC00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66F692-367F-435D-A3DF-5E3E8A70526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0F9336D-B73C-4FAE-AB9F-5C252807680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Nodes – Data Entities ( nouns )</a:t>
          </a:r>
        </a:p>
        <a:p>
          <a:pPr>
            <a:lnSpc>
              <a:spcPct val="100000"/>
            </a:lnSpc>
            <a:defRPr b="1"/>
          </a:pPr>
          <a:r>
            <a:rPr lang="en-US" dirty="0"/>
            <a:t>  S O</a:t>
          </a:r>
        </a:p>
      </dgm:t>
    </dgm:pt>
    <dgm:pt modelId="{3557AADD-0049-4759-B838-5330A8BE086D}" type="parTrans" cxnId="{C17F7A59-6A28-46A0-BC7A-F0C7586D5EF2}">
      <dgm:prSet/>
      <dgm:spPr/>
      <dgm:t>
        <a:bodyPr/>
        <a:lstStyle/>
        <a:p>
          <a:endParaRPr lang="en-US"/>
        </a:p>
      </dgm:t>
    </dgm:pt>
    <dgm:pt modelId="{93894E4D-65C4-4C97-AE3A-FA1867E0233E}" type="sibTrans" cxnId="{C17F7A59-6A28-46A0-BC7A-F0C7586D5EF2}">
      <dgm:prSet/>
      <dgm:spPr/>
      <dgm:t>
        <a:bodyPr/>
        <a:lstStyle/>
        <a:p>
          <a:endParaRPr lang="en-US"/>
        </a:p>
      </dgm:t>
    </dgm:pt>
    <dgm:pt modelId="{06E40207-00A2-4176-A2C4-52A01F1A6F7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Edges – Relationships ( verbs ) </a:t>
          </a:r>
        </a:p>
        <a:p>
          <a:pPr>
            <a:lnSpc>
              <a:spcPct val="100000"/>
            </a:lnSpc>
            <a:defRPr b="1"/>
          </a:pPr>
          <a:r>
            <a:rPr lang="en-US" dirty="0"/>
            <a:t>P</a:t>
          </a:r>
        </a:p>
      </dgm:t>
    </dgm:pt>
    <dgm:pt modelId="{05643E9F-4F71-435C-AFCE-1BFD6AF4ECAB}" type="parTrans" cxnId="{A209F118-35CC-4909-91AA-887A9B4BE98F}">
      <dgm:prSet/>
      <dgm:spPr/>
      <dgm:t>
        <a:bodyPr/>
        <a:lstStyle/>
        <a:p>
          <a:endParaRPr lang="en-US"/>
        </a:p>
      </dgm:t>
    </dgm:pt>
    <dgm:pt modelId="{292BE65D-B702-4EA2-83AB-09D6C671A596}" type="sibTrans" cxnId="{A209F118-35CC-4909-91AA-887A9B4BE98F}">
      <dgm:prSet/>
      <dgm:spPr/>
      <dgm:t>
        <a:bodyPr/>
        <a:lstStyle/>
        <a:p>
          <a:endParaRPr lang="en-US"/>
        </a:p>
      </dgm:t>
    </dgm:pt>
    <dgm:pt modelId="{E5E46184-EDC6-4B3F-BB9A-A62694EE55A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Graph algorithms</a:t>
          </a:r>
        </a:p>
      </dgm:t>
    </dgm:pt>
    <dgm:pt modelId="{61C65701-AF2E-4351-820E-772039E4AF75}" type="parTrans" cxnId="{B943546D-4F10-4081-B9E6-4021D7FBB184}">
      <dgm:prSet/>
      <dgm:spPr/>
      <dgm:t>
        <a:bodyPr/>
        <a:lstStyle/>
        <a:p>
          <a:endParaRPr lang="en-US"/>
        </a:p>
      </dgm:t>
    </dgm:pt>
    <dgm:pt modelId="{4AF73CDE-D296-4249-9577-7F298F9BAA96}" type="sibTrans" cxnId="{B943546D-4F10-4081-B9E6-4021D7FBB184}">
      <dgm:prSet/>
      <dgm:spPr/>
      <dgm:t>
        <a:bodyPr/>
        <a:lstStyle/>
        <a:p>
          <a:endParaRPr lang="en-US"/>
        </a:p>
      </dgm:t>
    </dgm:pt>
    <dgm:pt modelId="{094E6046-1C64-49EC-9293-9468AB7705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Reasoning ( Decisions )</a:t>
          </a:r>
        </a:p>
      </dgm:t>
    </dgm:pt>
    <dgm:pt modelId="{CAD2F8DF-450A-4A6C-9A22-929CE608F9DA}" type="parTrans" cxnId="{7AA3A84B-925D-4035-8D62-1C84B8FC78A7}">
      <dgm:prSet/>
      <dgm:spPr/>
      <dgm:t>
        <a:bodyPr/>
        <a:lstStyle/>
        <a:p>
          <a:endParaRPr lang="en-US"/>
        </a:p>
      </dgm:t>
    </dgm:pt>
    <dgm:pt modelId="{7019426F-2129-4178-95E3-3D66083EA1AC}" type="sibTrans" cxnId="{7AA3A84B-925D-4035-8D62-1C84B8FC78A7}">
      <dgm:prSet/>
      <dgm:spPr/>
      <dgm:t>
        <a:bodyPr/>
        <a:lstStyle/>
        <a:p>
          <a:endParaRPr lang="en-US"/>
        </a:p>
      </dgm:t>
    </dgm:pt>
    <dgm:pt modelId="{02207CB0-CC60-4BC4-8D11-BBCDD30572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Inferences</a:t>
          </a:r>
        </a:p>
      </dgm:t>
    </dgm:pt>
    <dgm:pt modelId="{BE81E4DE-E638-41F6-BB3B-943CE1724B78}" type="parTrans" cxnId="{AAE1025B-1786-4CBB-B858-6DA4E16D6C8F}">
      <dgm:prSet/>
      <dgm:spPr/>
      <dgm:t>
        <a:bodyPr/>
        <a:lstStyle/>
        <a:p>
          <a:endParaRPr lang="en-US"/>
        </a:p>
      </dgm:t>
    </dgm:pt>
    <dgm:pt modelId="{F33BB1A5-ADAA-4391-83AA-EAB0015D9B3C}" type="sibTrans" cxnId="{AAE1025B-1786-4CBB-B858-6DA4E16D6C8F}">
      <dgm:prSet/>
      <dgm:spPr/>
      <dgm:t>
        <a:bodyPr/>
        <a:lstStyle/>
        <a:p>
          <a:endParaRPr lang="en-US"/>
        </a:p>
      </dgm:t>
    </dgm:pt>
    <dgm:pt modelId="{4AAC8884-2972-4399-8773-A5515B6E8C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Shortest path</a:t>
          </a:r>
        </a:p>
      </dgm:t>
    </dgm:pt>
    <dgm:pt modelId="{C418BA33-3537-45F9-8716-64B94B071FCF}" type="parTrans" cxnId="{97D0C37C-A6CA-4A83-AC21-D9AF21E4B9CB}">
      <dgm:prSet/>
      <dgm:spPr/>
      <dgm:t>
        <a:bodyPr/>
        <a:lstStyle/>
        <a:p>
          <a:endParaRPr lang="en-US"/>
        </a:p>
      </dgm:t>
    </dgm:pt>
    <dgm:pt modelId="{F0F8FAE3-00CA-48F8-B84E-A776AF54F73D}" type="sibTrans" cxnId="{97D0C37C-A6CA-4A83-AC21-D9AF21E4B9CB}">
      <dgm:prSet/>
      <dgm:spPr/>
      <dgm:t>
        <a:bodyPr/>
        <a:lstStyle/>
        <a:p>
          <a:endParaRPr lang="en-US"/>
        </a:p>
      </dgm:t>
    </dgm:pt>
    <dgm:pt modelId="{CA895469-A68A-457A-B96E-56A076AA26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Cliques / Neighborliness</a:t>
          </a:r>
        </a:p>
      </dgm:t>
    </dgm:pt>
    <dgm:pt modelId="{C4E99817-ACA1-4D7E-BB83-31F149486C32}" type="parTrans" cxnId="{A95FC37B-5C9C-4208-9C2E-3D53DCBEA6F6}">
      <dgm:prSet/>
      <dgm:spPr/>
      <dgm:t>
        <a:bodyPr/>
        <a:lstStyle/>
        <a:p>
          <a:endParaRPr lang="en-US"/>
        </a:p>
      </dgm:t>
    </dgm:pt>
    <dgm:pt modelId="{FDC4B013-1E65-4DAE-94B3-33C64DECB4CF}" type="sibTrans" cxnId="{A95FC37B-5C9C-4208-9C2E-3D53DCBEA6F6}">
      <dgm:prSet/>
      <dgm:spPr/>
      <dgm:t>
        <a:bodyPr/>
        <a:lstStyle/>
        <a:p>
          <a:endParaRPr lang="en-US"/>
        </a:p>
      </dgm:t>
    </dgm:pt>
    <dgm:pt modelId="{DC096632-6DFD-46D1-9152-02599FF3CA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Interconnected ness</a:t>
          </a:r>
        </a:p>
      </dgm:t>
    </dgm:pt>
    <dgm:pt modelId="{91E9F872-7677-405A-8A45-24296A596B1E}" type="parTrans" cxnId="{B91265F7-0D39-4283-80EF-ABCBBAFE4EE2}">
      <dgm:prSet/>
      <dgm:spPr/>
      <dgm:t>
        <a:bodyPr/>
        <a:lstStyle/>
        <a:p>
          <a:endParaRPr lang="en-US"/>
        </a:p>
      </dgm:t>
    </dgm:pt>
    <dgm:pt modelId="{DF81F117-86F6-4C76-9E08-87237222CA8F}" type="sibTrans" cxnId="{B91265F7-0D39-4283-80EF-ABCBBAFE4EE2}">
      <dgm:prSet/>
      <dgm:spPr/>
      <dgm:t>
        <a:bodyPr/>
        <a:lstStyle/>
        <a:p>
          <a:endParaRPr lang="en-US"/>
        </a:p>
      </dgm:t>
    </dgm:pt>
    <dgm:pt modelId="{83904E6D-D574-4AAD-9A5D-923710BF4D6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Patterns</a:t>
          </a:r>
        </a:p>
      </dgm:t>
    </dgm:pt>
    <dgm:pt modelId="{CFC15A1A-D45F-4F10-8EE1-B6BBBE5CCDA8}" type="parTrans" cxnId="{C60794D8-A0C1-4E2D-B247-B6AE4085F2F1}">
      <dgm:prSet/>
      <dgm:spPr/>
      <dgm:t>
        <a:bodyPr/>
        <a:lstStyle/>
        <a:p>
          <a:endParaRPr lang="en-US"/>
        </a:p>
      </dgm:t>
    </dgm:pt>
    <dgm:pt modelId="{93A3853D-1E69-4E56-8561-FF913B50C61E}" type="sibTrans" cxnId="{C60794D8-A0C1-4E2D-B247-B6AE4085F2F1}">
      <dgm:prSet/>
      <dgm:spPr/>
      <dgm:t>
        <a:bodyPr/>
        <a:lstStyle/>
        <a:p>
          <a:endParaRPr lang="en-US"/>
        </a:p>
      </dgm:t>
    </dgm:pt>
    <dgm:pt modelId="{1A1B8AE3-60AC-4DCD-942F-B2BBC5216BEC}" type="pres">
      <dgm:prSet presAssocID="{1866F692-367F-435D-A3DF-5E3E8A70526C}" presName="root" presStyleCnt="0">
        <dgm:presLayoutVars>
          <dgm:dir/>
          <dgm:resizeHandles val="exact"/>
        </dgm:presLayoutVars>
      </dgm:prSet>
      <dgm:spPr/>
    </dgm:pt>
    <dgm:pt modelId="{3851510E-80C2-495A-85F2-08A498091B72}" type="pres">
      <dgm:prSet presAssocID="{B0F9336D-B73C-4FAE-AB9F-5C252807680F}" presName="compNode" presStyleCnt="0"/>
      <dgm:spPr/>
    </dgm:pt>
    <dgm:pt modelId="{E1FE3A0D-94A3-4BE1-BB58-A889E58C4C2F}" type="pres">
      <dgm:prSet presAssocID="{B0F9336D-B73C-4FAE-AB9F-5C252807680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E4C62A75-9699-4784-A43D-7A80CA5EB5D7}" type="pres">
      <dgm:prSet presAssocID="{B0F9336D-B73C-4FAE-AB9F-5C252807680F}" presName="iconSpace" presStyleCnt="0"/>
      <dgm:spPr/>
    </dgm:pt>
    <dgm:pt modelId="{9E7D1DCD-EB85-4697-A250-DB922A99BE00}" type="pres">
      <dgm:prSet presAssocID="{B0F9336D-B73C-4FAE-AB9F-5C252807680F}" presName="parTx" presStyleLbl="revTx" presStyleIdx="0" presStyleCnt="8">
        <dgm:presLayoutVars>
          <dgm:chMax val="0"/>
          <dgm:chPref val="0"/>
        </dgm:presLayoutVars>
      </dgm:prSet>
      <dgm:spPr/>
    </dgm:pt>
    <dgm:pt modelId="{2F61F12D-5992-494C-AAE9-593DFF0F1045}" type="pres">
      <dgm:prSet presAssocID="{B0F9336D-B73C-4FAE-AB9F-5C252807680F}" presName="txSpace" presStyleCnt="0"/>
      <dgm:spPr/>
    </dgm:pt>
    <dgm:pt modelId="{D0987DF6-0A36-45F5-B68D-4FB1DC8D29BF}" type="pres">
      <dgm:prSet presAssocID="{B0F9336D-B73C-4FAE-AB9F-5C252807680F}" presName="desTx" presStyleLbl="revTx" presStyleIdx="1" presStyleCnt="8">
        <dgm:presLayoutVars/>
      </dgm:prSet>
      <dgm:spPr/>
    </dgm:pt>
    <dgm:pt modelId="{7A29AC28-69D4-4B32-B1D1-C172F618E570}" type="pres">
      <dgm:prSet presAssocID="{93894E4D-65C4-4C97-AE3A-FA1867E0233E}" presName="sibTrans" presStyleCnt="0"/>
      <dgm:spPr/>
    </dgm:pt>
    <dgm:pt modelId="{B5E34868-1FC0-44F8-9FD7-33EC6432F057}" type="pres">
      <dgm:prSet presAssocID="{06E40207-00A2-4176-A2C4-52A01F1A6F79}" presName="compNode" presStyleCnt="0"/>
      <dgm:spPr/>
    </dgm:pt>
    <dgm:pt modelId="{F26BB401-B2B7-413B-BB49-697D3DF73253}" type="pres">
      <dgm:prSet presAssocID="{06E40207-00A2-4176-A2C4-52A01F1A6F7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30B62EF-5877-420D-A974-FF28DFA048DB}" type="pres">
      <dgm:prSet presAssocID="{06E40207-00A2-4176-A2C4-52A01F1A6F79}" presName="iconSpace" presStyleCnt="0"/>
      <dgm:spPr/>
    </dgm:pt>
    <dgm:pt modelId="{2B8288C9-AA3F-49D2-90C4-ACB2A83869A6}" type="pres">
      <dgm:prSet presAssocID="{06E40207-00A2-4176-A2C4-52A01F1A6F79}" presName="parTx" presStyleLbl="revTx" presStyleIdx="2" presStyleCnt="8">
        <dgm:presLayoutVars>
          <dgm:chMax val="0"/>
          <dgm:chPref val="0"/>
        </dgm:presLayoutVars>
      </dgm:prSet>
      <dgm:spPr/>
    </dgm:pt>
    <dgm:pt modelId="{D9167D99-2C54-41DF-9340-140782AB9D1C}" type="pres">
      <dgm:prSet presAssocID="{06E40207-00A2-4176-A2C4-52A01F1A6F79}" presName="txSpace" presStyleCnt="0"/>
      <dgm:spPr/>
    </dgm:pt>
    <dgm:pt modelId="{1AB4129F-788C-476C-8CA9-D922C9234EFD}" type="pres">
      <dgm:prSet presAssocID="{06E40207-00A2-4176-A2C4-52A01F1A6F79}" presName="desTx" presStyleLbl="revTx" presStyleIdx="3" presStyleCnt="8">
        <dgm:presLayoutVars/>
      </dgm:prSet>
      <dgm:spPr/>
    </dgm:pt>
    <dgm:pt modelId="{CE226DDF-A922-49B2-ACA2-917EEF6DA90A}" type="pres">
      <dgm:prSet presAssocID="{292BE65D-B702-4EA2-83AB-09D6C671A596}" presName="sibTrans" presStyleCnt="0"/>
      <dgm:spPr/>
    </dgm:pt>
    <dgm:pt modelId="{01C31842-09BB-4F2A-B503-F0275DE21CED}" type="pres">
      <dgm:prSet presAssocID="{E5E46184-EDC6-4B3F-BB9A-A62694EE55AC}" presName="compNode" presStyleCnt="0"/>
      <dgm:spPr/>
    </dgm:pt>
    <dgm:pt modelId="{BE6DF0A9-B639-4939-B601-ABA8A5B737BD}" type="pres">
      <dgm:prSet presAssocID="{E5E46184-EDC6-4B3F-BB9A-A62694EE55A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8235DF7-C2EF-4841-A36F-89ADBA1626D9}" type="pres">
      <dgm:prSet presAssocID="{E5E46184-EDC6-4B3F-BB9A-A62694EE55AC}" presName="iconSpace" presStyleCnt="0"/>
      <dgm:spPr/>
    </dgm:pt>
    <dgm:pt modelId="{94606826-4ADE-4765-8ABC-58B1D2889382}" type="pres">
      <dgm:prSet presAssocID="{E5E46184-EDC6-4B3F-BB9A-A62694EE55AC}" presName="parTx" presStyleLbl="revTx" presStyleIdx="4" presStyleCnt="8">
        <dgm:presLayoutVars>
          <dgm:chMax val="0"/>
          <dgm:chPref val="0"/>
        </dgm:presLayoutVars>
      </dgm:prSet>
      <dgm:spPr/>
    </dgm:pt>
    <dgm:pt modelId="{BF81BD54-CE37-49E2-967B-24F9CE934EC6}" type="pres">
      <dgm:prSet presAssocID="{E5E46184-EDC6-4B3F-BB9A-A62694EE55AC}" presName="txSpace" presStyleCnt="0"/>
      <dgm:spPr/>
    </dgm:pt>
    <dgm:pt modelId="{48019E0D-F842-4455-989E-6859D0316EBF}" type="pres">
      <dgm:prSet presAssocID="{E5E46184-EDC6-4B3F-BB9A-A62694EE55AC}" presName="desTx" presStyleLbl="revTx" presStyleIdx="5" presStyleCnt="8" custLinFactNeighborX="-632" custLinFactNeighborY="-54555">
        <dgm:presLayoutVars/>
      </dgm:prSet>
      <dgm:spPr/>
    </dgm:pt>
    <dgm:pt modelId="{B86C2D1A-5687-42EA-9328-FA26528A0C51}" type="pres">
      <dgm:prSet presAssocID="{4AF73CDE-D296-4249-9577-7F298F9BAA96}" presName="sibTrans" presStyleCnt="0"/>
      <dgm:spPr/>
    </dgm:pt>
    <dgm:pt modelId="{E08AED8F-8CF4-4112-B4EE-2C64B01121A5}" type="pres">
      <dgm:prSet presAssocID="{83904E6D-D574-4AAD-9A5D-923710BF4D67}" presName="compNode" presStyleCnt="0"/>
      <dgm:spPr/>
    </dgm:pt>
    <dgm:pt modelId="{CA1AA0C5-6D7E-4715-902B-C8684DCCB20C}" type="pres">
      <dgm:prSet presAssocID="{83904E6D-D574-4AAD-9A5D-923710BF4D6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F52EE37C-6A55-4A15-A1A1-0D71E15F703F}" type="pres">
      <dgm:prSet presAssocID="{83904E6D-D574-4AAD-9A5D-923710BF4D67}" presName="iconSpace" presStyleCnt="0"/>
      <dgm:spPr/>
    </dgm:pt>
    <dgm:pt modelId="{E1F425D1-BCBF-48C1-BED6-B56BD940A965}" type="pres">
      <dgm:prSet presAssocID="{83904E6D-D574-4AAD-9A5D-923710BF4D67}" presName="parTx" presStyleLbl="revTx" presStyleIdx="6" presStyleCnt="8">
        <dgm:presLayoutVars>
          <dgm:chMax val="0"/>
          <dgm:chPref val="0"/>
        </dgm:presLayoutVars>
      </dgm:prSet>
      <dgm:spPr/>
    </dgm:pt>
    <dgm:pt modelId="{2FFE65AD-7A99-4D7D-B396-FF11607F2B56}" type="pres">
      <dgm:prSet presAssocID="{83904E6D-D574-4AAD-9A5D-923710BF4D67}" presName="txSpace" presStyleCnt="0"/>
      <dgm:spPr/>
    </dgm:pt>
    <dgm:pt modelId="{5532EE39-5FC6-4874-A80A-18F826D0A693}" type="pres">
      <dgm:prSet presAssocID="{83904E6D-D574-4AAD-9A5D-923710BF4D67}" presName="desTx" presStyleLbl="revTx" presStyleIdx="7" presStyleCnt="8">
        <dgm:presLayoutVars/>
      </dgm:prSet>
      <dgm:spPr/>
    </dgm:pt>
  </dgm:ptLst>
  <dgm:cxnLst>
    <dgm:cxn modelId="{E4D2D500-AF2E-C94B-924D-F4ECDBBFE48B}" type="presOf" srcId="{4AAC8884-2972-4399-8773-A5515B6E8C46}" destId="{48019E0D-F842-4455-989E-6859D0316EBF}" srcOrd="0" destOrd="2" presId="urn:microsoft.com/office/officeart/2018/2/layout/IconLabelDescriptionList"/>
    <dgm:cxn modelId="{BF20E70B-A0DA-3B41-A235-4A1650EF9703}" type="presOf" srcId="{B0F9336D-B73C-4FAE-AB9F-5C252807680F}" destId="{9E7D1DCD-EB85-4697-A250-DB922A99BE00}" srcOrd="0" destOrd="0" presId="urn:microsoft.com/office/officeart/2018/2/layout/IconLabelDescriptionList"/>
    <dgm:cxn modelId="{A209F118-35CC-4909-91AA-887A9B4BE98F}" srcId="{1866F692-367F-435D-A3DF-5E3E8A70526C}" destId="{06E40207-00A2-4176-A2C4-52A01F1A6F79}" srcOrd="1" destOrd="0" parTransId="{05643E9F-4F71-435C-AFCE-1BFD6AF4ECAB}" sibTransId="{292BE65D-B702-4EA2-83AB-09D6C671A596}"/>
    <dgm:cxn modelId="{E06D641D-D12A-D24B-A154-54B9835E7F4D}" type="presOf" srcId="{02207CB0-CC60-4BC4-8D11-BBCDD3057239}" destId="{48019E0D-F842-4455-989E-6859D0316EBF}" srcOrd="0" destOrd="1" presId="urn:microsoft.com/office/officeart/2018/2/layout/IconLabelDescriptionList"/>
    <dgm:cxn modelId="{027A4E1E-E789-D84D-AFC5-D5EA1025F6D0}" type="presOf" srcId="{CA895469-A68A-457A-B96E-56A076AA2678}" destId="{48019E0D-F842-4455-989E-6859D0316EBF}" srcOrd="0" destOrd="3" presId="urn:microsoft.com/office/officeart/2018/2/layout/IconLabelDescriptionList"/>
    <dgm:cxn modelId="{71573332-D00F-BC44-97D5-F6A2B98F12AA}" type="presOf" srcId="{E5E46184-EDC6-4B3F-BB9A-A62694EE55AC}" destId="{94606826-4ADE-4765-8ABC-58B1D2889382}" srcOrd="0" destOrd="0" presId="urn:microsoft.com/office/officeart/2018/2/layout/IconLabelDescriptionList"/>
    <dgm:cxn modelId="{7AA3A84B-925D-4035-8D62-1C84B8FC78A7}" srcId="{E5E46184-EDC6-4B3F-BB9A-A62694EE55AC}" destId="{094E6046-1C64-49EC-9293-9468AB7705F8}" srcOrd="0" destOrd="0" parTransId="{CAD2F8DF-450A-4A6C-9A22-929CE608F9DA}" sibTransId="{7019426F-2129-4178-95E3-3D66083EA1AC}"/>
    <dgm:cxn modelId="{C17F7A59-6A28-46A0-BC7A-F0C7586D5EF2}" srcId="{1866F692-367F-435D-A3DF-5E3E8A70526C}" destId="{B0F9336D-B73C-4FAE-AB9F-5C252807680F}" srcOrd="0" destOrd="0" parTransId="{3557AADD-0049-4759-B838-5330A8BE086D}" sibTransId="{93894E4D-65C4-4C97-AE3A-FA1867E0233E}"/>
    <dgm:cxn modelId="{AAE1025B-1786-4CBB-B858-6DA4E16D6C8F}" srcId="{E5E46184-EDC6-4B3F-BB9A-A62694EE55AC}" destId="{02207CB0-CC60-4BC4-8D11-BBCDD3057239}" srcOrd="1" destOrd="0" parTransId="{BE81E4DE-E638-41F6-BB3B-943CE1724B78}" sibTransId="{F33BB1A5-ADAA-4391-83AA-EAB0015D9B3C}"/>
    <dgm:cxn modelId="{B943546D-4F10-4081-B9E6-4021D7FBB184}" srcId="{1866F692-367F-435D-A3DF-5E3E8A70526C}" destId="{E5E46184-EDC6-4B3F-BB9A-A62694EE55AC}" srcOrd="2" destOrd="0" parTransId="{61C65701-AF2E-4351-820E-772039E4AF75}" sibTransId="{4AF73CDE-D296-4249-9577-7F298F9BAA96}"/>
    <dgm:cxn modelId="{A95FC37B-5C9C-4208-9C2E-3D53DCBEA6F6}" srcId="{E5E46184-EDC6-4B3F-BB9A-A62694EE55AC}" destId="{CA895469-A68A-457A-B96E-56A076AA2678}" srcOrd="3" destOrd="0" parTransId="{C4E99817-ACA1-4D7E-BB83-31F149486C32}" sibTransId="{FDC4B013-1E65-4DAE-94B3-33C64DECB4CF}"/>
    <dgm:cxn modelId="{97D0C37C-A6CA-4A83-AC21-D9AF21E4B9CB}" srcId="{E5E46184-EDC6-4B3F-BB9A-A62694EE55AC}" destId="{4AAC8884-2972-4399-8773-A5515B6E8C46}" srcOrd="2" destOrd="0" parTransId="{C418BA33-3537-45F9-8716-64B94B071FCF}" sibTransId="{F0F8FAE3-00CA-48F8-B84E-A776AF54F73D}"/>
    <dgm:cxn modelId="{955BA086-BE47-544B-9213-0102317131FC}" type="presOf" srcId="{83904E6D-D574-4AAD-9A5D-923710BF4D67}" destId="{E1F425D1-BCBF-48C1-BED6-B56BD940A965}" srcOrd="0" destOrd="0" presId="urn:microsoft.com/office/officeart/2018/2/layout/IconLabelDescriptionList"/>
    <dgm:cxn modelId="{5F59C08D-B47A-D045-95AA-A56B0C7C07EF}" type="presOf" srcId="{06E40207-00A2-4176-A2C4-52A01F1A6F79}" destId="{2B8288C9-AA3F-49D2-90C4-ACB2A83869A6}" srcOrd="0" destOrd="0" presId="urn:microsoft.com/office/officeart/2018/2/layout/IconLabelDescriptionList"/>
    <dgm:cxn modelId="{CE106993-35F0-C84B-8953-CD8C4463CB7F}" type="presOf" srcId="{1866F692-367F-435D-A3DF-5E3E8A70526C}" destId="{1A1B8AE3-60AC-4DCD-942F-B2BBC5216BEC}" srcOrd="0" destOrd="0" presId="urn:microsoft.com/office/officeart/2018/2/layout/IconLabelDescriptionList"/>
    <dgm:cxn modelId="{D00756CD-CB60-3343-B02F-803E352526D6}" type="presOf" srcId="{094E6046-1C64-49EC-9293-9468AB7705F8}" destId="{48019E0D-F842-4455-989E-6859D0316EBF}" srcOrd="0" destOrd="0" presId="urn:microsoft.com/office/officeart/2018/2/layout/IconLabelDescriptionList"/>
    <dgm:cxn modelId="{C60794D8-A0C1-4E2D-B247-B6AE4085F2F1}" srcId="{1866F692-367F-435D-A3DF-5E3E8A70526C}" destId="{83904E6D-D574-4AAD-9A5D-923710BF4D67}" srcOrd="3" destOrd="0" parTransId="{CFC15A1A-D45F-4F10-8EE1-B6BBBE5CCDA8}" sibTransId="{93A3853D-1E69-4E56-8561-FF913B50C61E}"/>
    <dgm:cxn modelId="{04E32CEF-AEDD-5A47-B5AD-D1D4859CEBEA}" type="presOf" srcId="{DC096632-6DFD-46D1-9152-02599FF3CABE}" destId="{48019E0D-F842-4455-989E-6859D0316EBF}" srcOrd="0" destOrd="4" presId="urn:microsoft.com/office/officeart/2018/2/layout/IconLabelDescriptionList"/>
    <dgm:cxn modelId="{B91265F7-0D39-4283-80EF-ABCBBAFE4EE2}" srcId="{E5E46184-EDC6-4B3F-BB9A-A62694EE55AC}" destId="{DC096632-6DFD-46D1-9152-02599FF3CABE}" srcOrd="4" destOrd="0" parTransId="{91E9F872-7677-405A-8A45-24296A596B1E}" sibTransId="{DF81F117-86F6-4C76-9E08-87237222CA8F}"/>
    <dgm:cxn modelId="{75076D5B-AE1C-DF4E-B972-E90FF1B32BD5}" type="presParOf" srcId="{1A1B8AE3-60AC-4DCD-942F-B2BBC5216BEC}" destId="{3851510E-80C2-495A-85F2-08A498091B72}" srcOrd="0" destOrd="0" presId="urn:microsoft.com/office/officeart/2018/2/layout/IconLabelDescriptionList"/>
    <dgm:cxn modelId="{764AC6CD-EB79-E143-8CA6-D77A4F23E52C}" type="presParOf" srcId="{3851510E-80C2-495A-85F2-08A498091B72}" destId="{E1FE3A0D-94A3-4BE1-BB58-A889E58C4C2F}" srcOrd="0" destOrd="0" presId="urn:microsoft.com/office/officeart/2018/2/layout/IconLabelDescriptionList"/>
    <dgm:cxn modelId="{40CCD8C9-B47D-AF40-A374-46BED925FD54}" type="presParOf" srcId="{3851510E-80C2-495A-85F2-08A498091B72}" destId="{E4C62A75-9699-4784-A43D-7A80CA5EB5D7}" srcOrd="1" destOrd="0" presId="urn:microsoft.com/office/officeart/2018/2/layout/IconLabelDescriptionList"/>
    <dgm:cxn modelId="{FDE854AB-0993-F646-876D-21AD6C8244B4}" type="presParOf" srcId="{3851510E-80C2-495A-85F2-08A498091B72}" destId="{9E7D1DCD-EB85-4697-A250-DB922A99BE00}" srcOrd="2" destOrd="0" presId="urn:microsoft.com/office/officeart/2018/2/layout/IconLabelDescriptionList"/>
    <dgm:cxn modelId="{DC5CB473-F085-E248-946F-6DF5ABE90C99}" type="presParOf" srcId="{3851510E-80C2-495A-85F2-08A498091B72}" destId="{2F61F12D-5992-494C-AAE9-593DFF0F1045}" srcOrd="3" destOrd="0" presId="urn:microsoft.com/office/officeart/2018/2/layout/IconLabelDescriptionList"/>
    <dgm:cxn modelId="{B62A65E7-E16D-764E-AEDA-E42EFB6E4257}" type="presParOf" srcId="{3851510E-80C2-495A-85F2-08A498091B72}" destId="{D0987DF6-0A36-45F5-B68D-4FB1DC8D29BF}" srcOrd="4" destOrd="0" presId="urn:microsoft.com/office/officeart/2018/2/layout/IconLabelDescriptionList"/>
    <dgm:cxn modelId="{102F7FE6-150F-8E41-BE3E-2FA24AA35525}" type="presParOf" srcId="{1A1B8AE3-60AC-4DCD-942F-B2BBC5216BEC}" destId="{7A29AC28-69D4-4B32-B1D1-C172F618E570}" srcOrd="1" destOrd="0" presId="urn:microsoft.com/office/officeart/2018/2/layout/IconLabelDescriptionList"/>
    <dgm:cxn modelId="{CD21749B-DAE7-5B42-B66C-C176ED2C646D}" type="presParOf" srcId="{1A1B8AE3-60AC-4DCD-942F-B2BBC5216BEC}" destId="{B5E34868-1FC0-44F8-9FD7-33EC6432F057}" srcOrd="2" destOrd="0" presId="urn:microsoft.com/office/officeart/2018/2/layout/IconLabelDescriptionList"/>
    <dgm:cxn modelId="{20426F6B-C3B8-684E-8A27-F495EC9E6F2C}" type="presParOf" srcId="{B5E34868-1FC0-44F8-9FD7-33EC6432F057}" destId="{F26BB401-B2B7-413B-BB49-697D3DF73253}" srcOrd="0" destOrd="0" presId="urn:microsoft.com/office/officeart/2018/2/layout/IconLabelDescriptionList"/>
    <dgm:cxn modelId="{06264E23-FB37-BA42-BAE1-8A09F5E1E186}" type="presParOf" srcId="{B5E34868-1FC0-44F8-9FD7-33EC6432F057}" destId="{930B62EF-5877-420D-A974-FF28DFA048DB}" srcOrd="1" destOrd="0" presId="urn:microsoft.com/office/officeart/2018/2/layout/IconLabelDescriptionList"/>
    <dgm:cxn modelId="{A4FEE7B3-E993-BC48-819D-DB561F92E3C6}" type="presParOf" srcId="{B5E34868-1FC0-44F8-9FD7-33EC6432F057}" destId="{2B8288C9-AA3F-49D2-90C4-ACB2A83869A6}" srcOrd="2" destOrd="0" presId="urn:microsoft.com/office/officeart/2018/2/layout/IconLabelDescriptionList"/>
    <dgm:cxn modelId="{13829405-0F26-874B-9189-7A3C594773A6}" type="presParOf" srcId="{B5E34868-1FC0-44F8-9FD7-33EC6432F057}" destId="{D9167D99-2C54-41DF-9340-140782AB9D1C}" srcOrd="3" destOrd="0" presId="urn:microsoft.com/office/officeart/2018/2/layout/IconLabelDescriptionList"/>
    <dgm:cxn modelId="{AA9D1075-2226-354A-B554-83FEE71CC488}" type="presParOf" srcId="{B5E34868-1FC0-44F8-9FD7-33EC6432F057}" destId="{1AB4129F-788C-476C-8CA9-D922C9234EFD}" srcOrd="4" destOrd="0" presId="urn:microsoft.com/office/officeart/2018/2/layout/IconLabelDescriptionList"/>
    <dgm:cxn modelId="{6D999E15-CC8B-6748-8D27-3600F03FC3B6}" type="presParOf" srcId="{1A1B8AE3-60AC-4DCD-942F-B2BBC5216BEC}" destId="{CE226DDF-A922-49B2-ACA2-917EEF6DA90A}" srcOrd="3" destOrd="0" presId="urn:microsoft.com/office/officeart/2018/2/layout/IconLabelDescriptionList"/>
    <dgm:cxn modelId="{9ADA5553-AB04-6F40-9DE7-3E666584F797}" type="presParOf" srcId="{1A1B8AE3-60AC-4DCD-942F-B2BBC5216BEC}" destId="{01C31842-09BB-4F2A-B503-F0275DE21CED}" srcOrd="4" destOrd="0" presId="urn:microsoft.com/office/officeart/2018/2/layout/IconLabelDescriptionList"/>
    <dgm:cxn modelId="{8BE62E6D-8536-304B-B95C-15C4D9E4E09F}" type="presParOf" srcId="{01C31842-09BB-4F2A-B503-F0275DE21CED}" destId="{BE6DF0A9-B639-4939-B601-ABA8A5B737BD}" srcOrd="0" destOrd="0" presId="urn:microsoft.com/office/officeart/2018/2/layout/IconLabelDescriptionList"/>
    <dgm:cxn modelId="{A355F10B-A3D8-CD4B-AB27-9F1C360F799F}" type="presParOf" srcId="{01C31842-09BB-4F2A-B503-F0275DE21CED}" destId="{58235DF7-C2EF-4841-A36F-89ADBA1626D9}" srcOrd="1" destOrd="0" presId="urn:microsoft.com/office/officeart/2018/2/layout/IconLabelDescriptionList"/>
    <dgm:cxn modelId="{0E0ABFB4-1AC7-DE48-A143-D309EEBD3150}" type="presParOf" srcId="{01C31842-09BB-4F2A-B503-F0275DE21CED}" destId="{94606826-4ADE-4765-8ABC-58B1D2889382}" srcOrd="2" destOrd="0" presId="urn:microsoft.com/office/officeart/2018/2/layout/IconLabelDescriptionList"/>
    <dgm:cxn modelId="{C4301EBF-9EC5-CD40-BAD7-9AF8CC98D01A}" type="presParOf" srcId="{01C31842-09BB-4F2A-B503-F0275DE21CED}" destId="{BF81BD54-CE37-49E2-967B-24F9CE934EC6}" srcOrd="3" destOrd="0" presId="urn:microsoft.com/office/officeart/2018/2/layout/IconLabelDescriptionList"/>
    <dgm:cxn modelId="{D3F3A9D6-F86F-8F46-86AD-68A580084B93}" type="presParOf" srcId="{01C31842-09BB-4F2A-B503-F0275DE21CED}" destId="{48019E0D-F842-4455-989E-6859D0316EBF}" srcOrd="4" destOrd="0" presId="urn:microsoft.com/office/officeart/2018/2/layout/IconLabelDescriptionList"/>
    <dgm:cxn modelId="{D97061F7-D72C-B14B-8D28-B9CDC99CEC30}" type="presParOf" srcId="{1A1B8AE3-60AC-4DCD-942F-B2BBC5216BEC}" destId="{B86C2D1A-5687-42EA-9328-FA26528A0C51}" srcOrd="5" destOrd="0" presId="urn:microsoft.com/office/officeart/2018/2/layout/IconLabelDescriptionList"/>
    <dgm:cxn modelId="{087593B1-4417-1244-A270-2A92A2968288}" type="presParOf" srcId="{1A1B8AE3-60AC-4DCD-942F-B2BBC5216BEC}" destId="{E08AED8F-8CF4-4112-B4EE-2C64B01121A5}" srcOrd="6" destOrd="0" presId="urn:microsoft.com/office/officeart/2018/2/layout/IconLabelDescriptionList"/>
    <dgm:cxn modelId="{DAED13A9-F0B2-854B-91FA-567A33711385}" type="presParOf" srcId="{E08AED8F-8CF4-4112-B4EE-2C64B01121A5}" destId="{CA1AA0C5-6D7E-4715-902B-C8684DCCB20C}" srcOrd="0" destOrd="0" presId="urn:microsoft.com/office/officeart/2018/2/layout/IconLabelDescriptionList"/>
    <dgm:cxn modelId="{E9E49E7C-FBA6-294C-BDC0-0CE89782812B}" type="presParOf" srcId="{E08AED8F-8CF4-4112-B4EE-2C64B01121A5}" destId="{F52EE37C-6A55-4A15-A1A1-0D71E15F703F}" srcOrd="1" destOrd="0" presId="urn:microsoft.com/office/officeart/2018/2/layout/IconLabelDescriptionList"/>
    <dgm:cxn modelId="{4F5644AC-1BFE-5449-BEED-482BDB0A0E51}" type="presParOf" srcId="{E08AED8F-8CF4-4112-B4EE-2C64B01121A5}" destId="{E1F425D1-BCBF-48C1-BED6-B56BD940A965}" srcOrd="2" destOrd="0" presId="urn:microsoft.com/office/officeart/2018/2/layout/IconLabelDescriptionList"/>
    <dgm:cxn modelId="{08A33BB2-91D9-C045-A709-720A904CC44B}" type="presParOf" srcId="{E08AED8F-8CF4-4112-B4EE-2C64B01121A5}" destId="{2FFE65AD-7A99-4D7D-B396-FF11607F2B56}" srcOrd="3" destOrd="0" presId="urn:microsoft.com/office/officeart/2018/2/layout/IconLabelDescriptionList"/>
    <dgm:cxn modelId="{0365A3BE-C61A-974E-AF8A-35FC51908642}" type="presParOf" srcId="{E08AED8F-8CF4-4112-B4EE-2C64B01121A5}" destId="{5532EE39-5FC6-4874-A80A-18F826D0A69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79372-2240-4E2F-B7D3-2CBDA0C63685}">
      <dsp:nvSpPr>
        <dsp:cNvPr id="0" name=""/>
        <dsp:cNvSpPr/>
      </dsp:nvSpPr>
      <dsp:spPr>
        <a:xfrm>
          <a:off x="310662" y="736631"/>
          <a:ext cx="967183" cy="9671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E34824-1C56-4C46-B49D-9542CAEBAFC0}">
      <dsp:nvSpPr>
        <dsp:cNvPr id="0" name=""/>
        <dsp:cNvSpPr/>
      </dsp:nvSpPr>
      <dsp:spPr>
        <a:xfrm>
          <a:off x="516783" y="942752"/>
          <a:ext cx="554941" cy="55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E77D3D-B334-4B44-A5AF-87D0459B0370}">
      <dsp:nvSpPr>
        <dsp:cNvPr id="0" name=""/>
        <dsp:cNvSpPr/>
      </dsp:nvSpPr>
      <dsp:spPr>
        <a:xfrm>
          <a:off x="1480" y="2005069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Web pages – Human readable – unstructured</a:t>
          </a:r>
        </a:p>
      </dsp:txBody>
      <dsp:txXfrm>
        <a:off x="1480" y="2005069"/>
        <a:ext cx="1585546" cy="634218"/>
      </dsp:txXfrm>
    </dsp:sp>
    <dsp:sp modelId="{B1958C2B-59F5-4044-9093-BF1CEF88114F}">
      <dsp:nvSpPr>
        <dsp:cNvPr id="0" name=""/>
        <dsp:cNvSpPr/>
      </dsp:nvSpPr>
      <dsp:spPr>
        <a:xfrm>
          <a:off x="2173679" y="736631"/>
          <a:ext cx="967183" cy="9671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27AB9-FE88-403A-A4AA-C0C6891C968D}">
      <dsp:nvSpPr>
        <dsp:cNvPr id="0" name=""/>
        <dsp:cNvSpPr/>
      </dsp:nvSpPr>
      <dsp:spPr>
        <a:xfrm>
          <a:off x="2379800" y="942752"/>
          <a:ext cx="554941" cy="55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32091-054F-428C-B8BE-C98384DDA9A9}">
      <dsp:nvSpPr>
        <dsp:cNvPr id="0" name=""/>
        <dsp:cNvSpPr/>
      </dsp:nvSpPr>
      <dsp:spPr>
        <a:xfrm>
          <a:off x="1864498" y="2005069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What is machine readable? – structured</a:t>
          </a:r>
        </a:p>
      </dsp:txBody>
      <dsp:txXfrm>
        <a:off x="1864498" y="2005069"/>
        <a:ext cx="1585546" cy="634218"/>
      </dsp:txXfrm>
    </dsp:sp>
    <dsp:sp modelId="{CEC73BD5-5EF0-4DE9-BC96-C422F9872E4A}">
      <dsp:nvSpPr>
        <dsp:cNvPr id="0" name=""/>
        <dsp:cNvSpPr/>
      </dsp:nvSpPr>
      <dsp:spPr>
        <a:xfrm>
          <a:off x="4036697" y="736631"/>
          <a:ext cx="967183" cy="9671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9F7FE4-A656-4F3F-A3A5-783EAE3A3467}">
      <dsp:nvSpPr>
        <dsp:cNvPr id="0" name=""/>
        <dsp:cNvSpPr/>
      </dsp:nvSpPr>
      <dsp:spPr>
        <a:xfrm>
          <a:off x="4242818" y="942752"/>
          <a:ext cx="554941" cy="5549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2265A-A15D-407E-92D0-9F5D93A7B68A}">
      <dsp:nvSpPr>
        <dsp:cNvPr id="0" name=""/>
        <dsp:cNvSpPr/>
      </dsp:nvSpPr>
      <dsp:spPr>
        <a:xfrm>
          <a:off x="3727515" y="2005069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Big Fast Moving Data – overwhelming TL;DR;</a:t>
          </a:r>
        </a:p>
      </dsp:txBody>
      <dsp:txXfrm>
        <a:off x="3727515" y="2005069"/>
        <a:ext cx="1585546" cy="634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D5674-E232-7E49-9F5E-BCE10E816204}">
      <dsp:nvSpPr>
        <dsp:cNvPr id="0" name=""/>
        <dsp:cNvSpPr/>
      </dsp:nvSpPr>
      <dsp:spPr>
        <a:xfrm>
          <a:off x="0" y="997"/>
          <a:ext cx="479225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EE05287-D3F7-CE46-965D-E5D2CF2FF57E}">
      <dsp:nvSpPr>
        <dsp:cNvPr id="0" name=""/>
        <dsp:cNvSpPr/>
      </dsp:nvSpPr>
      <dsp:spPr>
        <a:xfrm>
          <a:off x="0" y="997"/>
          <a:ext cx="4792256" cy="68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Bowl -&gt; Triple Store – Semantic Graph DB</a:t>
          </a:r>
        </a:p>
      </dsp:txBody>
      <dsp:txXfrm>
        <a:off x="0" y="997"/>
        <a:ext cx="4792256" cy="680203"/>
      </dsp:txXfrm>
    </dsp:sp>
    <dsp:sp modelId="{FB94D2E8-43DB-B343-AE15-9227010713B2}">
      <dsp:nvSpPr>
        <dsp:cNvPr id="0" name=""/>
        <dsp:cNvSpPr/>
      </dsp:nvSpPr>
      <dsp:spPr>
        <a:xfrm>
          <a:off x="0" y="681200"/>
          <a:ext cx="479225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5003A27-5EB2-0145-AECF-3B52FEB3477E}">
      <dsp:nvSpPr>
        <dsp:cNvPr id="0" name=""/>
        <dsp:cNvSpPr/>
      </dsp:nvSpPr>
      <dsp:spPr>
        <a:xfrm>
          <a:off x="0" y="681200"/>
          <a:ext cx="4792256" cy="68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`Alphabet soup` -&gt; SPO OPS POS SOP POS</a:t>
          </a:r>
        </a:p>
      </dsp:txBody>
      <dsp:txXfrm>
        <a:off x="0" y="681200"/>
        <a:ext cx="4792256" cy="680203"/>
      </dsp:txXfrm>
    </dsp:sp>
    <dsp:sp modelId="{BE3B7800-2DFF-E045-9ECC-74BB3CD96B19}">
      <dsp:nvSpPr>
        <dsp:cNvPr id="0" name=""/>
        <dsp:cNvSpPr/>
      </dsp:nvSpPr>
      <dsp:spPr>
        <a:xfrm>
          <a:off x="0" y="1361404"/>
          <a:ext cx="479225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6D53BD6-E20D-A449-89FA-4B5054955E56}">
      <dsp:nvSpPr>
        <dsp:cNvPr id="0" name=""/>
        <dsp:cNvSpPr/>
      </dsp:nvSpPr>
      <dsp:spPr>
        <a:xfrm>
          <a:off x="0" y="1361404"/>
          <a:ext cx="4792256" cy="68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Merge ? </a:t>
          </a:r>
          <a:endParaRPr lang="en-US" sz="2100" kern="1200" dirty="0"/>
        </a:p>
      </dsp:txBody>
      <dsp:txXfrm>
        <a:off x="0" y="1361404"/>
        <a:ext cx="4792256" cy="6802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E3A0D-94A3-4BE1-BB58-A889E58C4C2F}">
      <dsp:nvSpPr>
        <dsp:cNvPr id="0" name=""/>
        <dsp:cNvSpPr/>
      </dsp:nvSpPr>
      <dsp:spPr>
        <a:xfrm>
          <a:off x="246" y="516151"/>
          <a:ext cx="509414" cy="5094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7D1DCD-EB85-4697-A250-DB922A99BE00}">
      <dsp:nvSpPr>
        <dsp:cNvPr id="0" name=""/>
        <dsp:cNvSpPr/>
      </dsp:nvSpPr>
      <dsp:spPr>
        <a:xfrm>
          <a:off x="246" y="1143949"/>
          <a:ext cx="1455468" cy="945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Nodes – Data Entities ( nouns )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  S O</a:t>
          </a:r>
        </a:p>
      </dsp:txBody>
      <dsp:txXfrm>
        <a:off x="246" y="1143949"/>
        <a:ext cx="1455468" cy="945503"/>
      </dsp:txXfrm>
    </dsp:sp>
    <dsp:sp modelId="{D0987DF6-0A36-45F5-B68D-4FB1DC8D29BF}">
      <dsp:nvSpPr>
        <dsp:cNvPr id="0" name=""/>
        <dsp:cNvSpPr/>
      </dsp:nvSpPr>
      <dsp:spPr>
        <a:xfrm>
          <a:off x="246" y="2144515"/>
          <a:ext cx="1455468" cy="112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6BB401-B2B7-413B-BB49-697D3DF73253}">
      <dsp:nvSpPr>
        <dsp:cNvPr id="0" name=""/>
        <dsp:cNvSpPr/>
      </dsp:nvSpPr>
      <dsp:spPr>
        <a:xfrm>
          <a:off x="1710422" y="516151"/>
          <a:ext cx="509414" cy="5094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8288C9-AA3F-49D2-90C4-ACB2A83869A6}">
      <dsp:nvSpPr>
        <dsp:cNvPr id="0" name=""/>
        <dsp:cNvSpPr/>
      </dsp:nvSpPr>
      <dsp:spPr>
        <a:xfrm>
          <a:off x="1710422" y="1143949"/>
          <a:ext cx="1455468" cy="945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Edges – Relationships ( verbs )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P</a:t>
          </a:r>
        </a:p>
      </dsp:txBody>
      <dsp:txXfrm>
        <a:off x="1710422" y="1143949"/>
        <a:ext cx="1455468" cy="945503"/>
      </dsp:txXfrm>
    </dsp:sp>
    <dsp:sp modelId="{1AB4129F-788C-476C-8CA9-D922C9234EFD}">
      <dsp:nvSpPr>
        <dsp:cNvPr id="0" name=""/>
        <dsp:cNvSpPr/>
      </dsp:nvSpPr>
      <dsp:spPr>
        <a:xfrm>
          <a:off x="1710422" y="2144515"/>
          <a:ext cx="1455468" cy="112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6DF0A9-B639-4939-B601-ABA8A5B737BD}">
      <dsp:nvSpPr>
        <dsp:cNvPr id="0" name=""/>
        <dsp:cNvSpPr/>
      </dsp:nvSpPr>
      <dsp:spPr>
        <a:xfrm>
          <a:off x="3420598" y="516151"/>
          <a:ext cx="509414" cy="5094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06826-4ADE-4765-8ABC-58B1D2889382}">
      <dsp:nvSpPr>
        <dsp:cNvPr id="0" name=""/>
        <dsp:cNvSpPr/>
      </dsp:nvSpPr>
      <dsp:spPr>
        <a:xfrm>
          <a:off x="3420598" y="1143949"/>
          <a:ext cx="1455468" cy="945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Graph algorithms</a:t>
          </a:r>
        </a:p>
      </dsp:txBody>
      <dsp:txXfrm>
        <a:off x="3420598" y="1143949"/>
        <a:ext cx="1455468" cy="945503"/>
      </dsp:txXfrm>
    </dsp:sp>
    <dsp:sp modelId="{48019E0D-F842-4455-989E-6859D0316EBF}">
      <dsp:nvSpPr>
        <dsp:cNvPr id="0" name=""/>
        <dsp:cNvSpPr/>
      </dsp:nvSpPr>
      <dsp:spPr>
        <a:xfrm>
          <a:off x="3411399" y="1530907"/>
          <a:ext cx="1455468" cy="112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Reasoning ( Decisions 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Inferences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Shortest path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Cliques / Neighborliness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Interconnected ness</a:t>
          </a:r>
        </a:p>
      </dsp:txBody>
      <dsp:txXfrm>
        <a:off x="3411399" y="1530907"/>
        <a:ext cx="1455468" cy="1124751"/>
      </dsp:txXfrm>
    </dsp:sp>
    <dsp:sp modelId="{CA1AA0C5-6D7E-4715-902B-C8684DCCB20C}">
      <dsp:nvSpPr>
        <dsp:cNvPr id="0" name=""/>
        <dsp:cNvSpPr/>
      </dsp:nvSpPr>
      <dsp:spPr>
        <a:xfrm>
          <a:off x="5130773" y="516151"/>
          <a:ext cx="509414" cy="5094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425D1-BCBF-48C1-BED6-B56BD940A965}">
      <dsp:nvSpPr>
        <dsp:cNvPr id="0" name=""/>
        <dsp:cNvSpPr/>
      </dsp:nvSpPr>
      <dsp:spPr>
        <a:xfrm>
          <a:off x="5130773" y="1143949"/>
          <a:ext cx="1455468" cy="945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Patterns</a:t>
          </a:r>
        </a:p>
      </dsp:txBody>
      <dsp:txXfrm>
        <a:off x="5130773" y="1143949"/>
        <a:ext cx="1455468" cy="945503"/>
      </dsp:txXfrm>
    </dsp:sp>
    <dsp:sp modelId="{5532EE39-5FC6-4874-A80A-18F826D0A693}">
      <dsp:nvSpPr>
        <dsp:cNvPr id="0" name=""/>
        <dsp:cNvSpPr/>
      </dsp:nvSpPr>
      <dsp:spPr>
        <a:xfrm>
          <a:off x="5130773" y="2144515"/>
          <a:ext cx="1455468" cy="1124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6A926-FAEA-2443-9562-430920BE9693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1A151-0C2F-0E48-BB2E-81185BDD1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2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Botanist </a:t>
            </a:r>
          </a:p>
          <a:p>
            <a:r>
              <a:rPr lang="en-US" dirty="0"/>
              <a:t>Fast</a:t>
            </a:r>
          </a:p>
          <a:p>
            <a:r>
              <a:rPr lang="en-US" dirty="0" err="1"/>
              <a:t>Inmotion</a:t>
            </a:r>
            <a:endParaRPr lang="en-US" dirty="0"/>
          </a:p>
          <a:p>
            <a:r>
              <a:rPr lang="en-US" dirty="0"/>
              <a:t>Lots of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4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AML anti money </a:t>
            </a:r>
            <a:r>
              <a:rPr lang="en-US" dirty="0" err="1"/>
              <a:t>laudering</a:t>
            </a:r>
            <a:r>
              <a:rPr lang="en-US" dirty="0"/>
              <a:t> – human trafficking, illegal arms dealers,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56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3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pizza in Web View - Add Triples … then display sample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71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55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28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6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ONTOLOGY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48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FOR </a:t>
            </a:r>
          </a:p>
          <a:p>
            <a:r>
              <a:rPr lang="en-US" dirty="0"/>
              <a:t>FINDING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6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Derive Structure from Unstructured Web</a:t>
            </a:r>
          </a:p>
          <a:p>
            <a:r>
              <a:rPr lang="en-US" dirty="0"/>
              <a:t>Google search – good for humans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4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RDF extends the linking structure of the Web to use URIs to name the relationship between things as well as the two ends of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13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﻿Six Degrees of Kevin Bacon A good example of the breadth-first search algorithm is the trivia game “Six Degrees of Kevin Bacon,” where one player names a film actor, and the other player tries to connect that actor to the actor Kevin Bacon through the shortest path of movies and co-stars. For instance, one answer for the actor Val Kilmer would be that Val Kilmer starred in Top Gun with Tom Cruise, and Tom Cruise starred in A Few Good Men with Kevin Bacon, giving a path of length 2 because two movies had to be traversed.</a:t>
            </a:r>
          </a:p>
          <a:p>
            <a:endParaRPr lang="en-US" dirty="0"/>
          </a:p>
          <a:p>
            <a:r>
              <a:rPr lang="en-US" dirty="0"/>
              <a:t>Evans, Colin. Programming the Semantic Web: Build Flexible Applications with Graph Data (p. 51). O'Reilly Media. Kindle Edition.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51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Merge Using this simple model, it allows structured and semi-structured data to be </a:t>
            </a:r>
            <a:r>
              <a:rPr lang="en-US" b="1" dirty="0"/>
              <a:t>mixed</a:t>
            </a:r>
            <a:r>
              <a:rPr lang="en-US" dirty="0"/>
              <a:t>, exposed, and shared across different applications.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99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Represent data that is hard to store in columnar and row format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12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E3CE-6316-9C46-BCAA-B129978B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308CA-E1F9-DC44-8E61-CB42F273D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C05C6-99DD-2D43-ADE2-809CC6B19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73668-E35F-124C-A23D-0CE160015346}" type="datetime1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720EE-AD22-B64B-B93F-E393E1C4A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27F2A-73F9-8543-A4A4-0E572BD31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9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AE46-2779-014B-823F-F13DC504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693CAD-6852-0A44-8F61-3603E9A84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C0677-13B0-0B4A-8A0E-78E994471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ACB8-6B16-6444-9B29-2860AFB87D1C}" type="datetime1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F18A8-725C-8F46-9CB0-E368C7DD3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0E3CA-C38B-D448-BAED-12E39B057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0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4485DB-8E55-0B42-A714-615299EA3D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2F943A-FF84-8947-B8A8-B365DA849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F03E6-5A2C-D649-8144-12D287DAD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D773-D275-4641-B0E3-B8441C022BC7}" type="datetime1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EDED5-CBBE-2746-AC2C-22A5C1DB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BAF2C-F4F5-494C-857A-4FC4D0B9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6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6515-B427-EB45-B529-B8F0B09A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D36D6-1EFD-6A42-96A0-A70C156F6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84BBC-FF11-9B45-B316-631D0EE8E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56C5-6CDD-FA43-B735-EFFC7409EABC}" type="datetime1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79C53-C52E-6343-AFF0-BFC3E7D7E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5886A-DB61-0B41-A3D5-F9EF8B297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55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DFF83-5DD1-354B-BCAA-C023598F4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EAA38-69E2-3747-BFA4-737087DFA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80113-A9B4-2A40-8FE3-D929BC40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36F3-5F14-EB4B-9DC0-252BA1604D17}" type="datetime1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F1412-5811-DD4F-AD06-D2D0A86E8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C3AF8-ABBF-6D41-8934-E32BAD02C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56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0BAEF-B0E4-124B-B566-6B3767DD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96D34-3614-8541-9A54-95E30373C4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C2350-43A0-7442-A3F3-A5EF5FA69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91705-2326-FA46-86F5-9AC802EC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27A5-BE00-BA4D-86B7-2FC3D08692C3}" type="datetime1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3AD0A-90CD-174D-A34C-9BA42E30D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2BA39-AA5E-0F4E-82D0-CD546EC5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40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29DF-03AC-564B-B634-95FDA8D3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E7E73-70BD-184A-91D7-905575B9B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30DD5-20F0-7F47-B5F6-4AF0AD001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FBC4B6-6447-E74E-BBF3-780266B7D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189E48-2D68-7444-AC1D-CB7A734D6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DD232E-4765-7144-9C82-74B35E221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0D352-4DFF-4F46-85B1-9E99F701F9CA}" type="datetime1">
              <a:rPr lang="en-US" smtClean="0"/>
              <a:t>1/30/20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4A7C87-E241-DD43-827A-31078B549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53F2BD-F7B0-A34F-83FE-275B1989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5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F01C-53D9-074D-B303-8B65AF88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9E67D-E0C2-7B41-9560-0F2E7BA26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C4577-DF00-D244-890A-CF9024B754E7}" type="datetime1">
              <a:rPr lang="en-US" smtClean="0"/>
              <a:t>1/30/20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AEE90-9145-A047-AE33-CA05D9ADD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DFCE6-53DF-5F44-89A0-91275F9C1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78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F9F936-4763-1F48-A00F-437FE747D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0D7F5-3DFC-4A45-B6CB-8D12A2EDD10E}" type="datetime1">
              <a:rPr lang="en-US" smtClean="0"/>
              <a:t>1/30/20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7A2D77-793A-FD45-B264-E26C1CCC2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0A3BC-5389-9146-9245-E0B8A4489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0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3381-FF7B-4649-8801-BADB17F2E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DD602-4861-E44D-9227-C402A9E36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8D8B7-7894-6545-8F94-BD6FCA7E2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0E185-BDC0-9B4A-86C0-163674CC8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A2CDA-E448-9D48-A77D-6BF88AA333B4}" type="datetime1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247F3-3F2A-6F4C-85BF-B8BA5DB7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68C8-C839-0B42-B809-14F96D19C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82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77BBF-265E-7F4E-93BD-1E0704DA4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6099A-7339-B640-A4D7-9FF6B8A0D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F3C2C1-B5F5-2D47-B427-345E37E18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DA244F-A200-8642-96AE-5F45AAAC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6A58-5B3D-3D4C-BD2A-8E640E348BAC}" type="datetime1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74181-5A09-3043-90B1-F93AC937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67643-D80A-F94C-B0FD-7F7C5EFC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6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7047C-2AE3-DA41-A64C-31A53903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78576-DF26-6C49-8369-8DB537B03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211CE-445F-2B46-88C6-9059337E9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0675E-BE3D-F248-8593-F2A34A071EF0}" type="datetime1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B462E-06DD-D346-BF71-6657AB018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IBM Developer Advocacy, America, North East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B24B8-2BE8-BF46-8658-312308052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2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anusgraph.or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ant-Steinfeld/" TargetMode="External"/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ibm.biz/BdqdPZ" TargetMode="External"/><Relationship Id="rId9" Type="http://schemas.openxmlformats.org/officeDocument/2006/relationships/hyperlink" Target="https://www.linkedin.com/in/grant-steinfeld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EFD899-82B9-414D-A518-73C4295D3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ABE683-0223-9542-BE04-DD08F1A2A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8063" y="-139236"/>
            <a:ext cx="5292762" cy="2633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IBM Developer</a:t>
            </a:r>
            <a:br>
              <a:rPr lang="en-US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- Semantic Graph Workshop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EC60A4D-1D41-44E4-A30F-EF8B96092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7F70D84-87BB-CC43-904C-0F1884F2B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t="2265" r="-1" b="1271"/>
          <a:stretch/>
        </p:blipFill>
        <p:spPr>
          <a:xfrm>
            <a:off x="6615952" y="10"/>
            <a:ext cx="5576047" cy="342898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6D3589B-29A2-344A-B04D-3B5FFD805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315" y="2794175"/>
            <a:ext cx="5283573" cy="20426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January 2020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Ver 1.0.0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Grant Steinfeld – Developer Advocate IBM, Blockchain, JVM and Cognitive Applications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3B81E0-C9CD-554E-B000-E336EAB880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</a:blip>
          <a:srcRect t="10303" r="-1" b="12100"/>
          <a:stretch/>
        </p:blipFill>
        <p:spPr>
          <a:xfrm>
            <a:off x="6615950" y="3428996"/>
            <a:ext cx="5576047" cy="3428996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C221025-EB1A-4F31-886E-4C18F71A9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B8757F9-276C-4603-8D57-F8A8BA154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622E68B-0F2C-477A-80FF-1B30EB02F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8F9A00C-5ABA-448B-A824-90A14A2D4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1FB41D-DD71-8F4E-962B-2B263F37DFB5}"/>
              </a:ext>
            </a:extLst>
          </p:cNvPr>
          <p:cNvSpPr txBox="1"/>
          <p:nvPr/>
        </p:nvSpPr>
        <p:spPr>
          <a:xfrm>
            <a:off x="349523" y="5387145"/>
            <a:ext cx="6034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https://</a:t>
            </a:r>
            <a:r>
              <a:rPr lang="en-US" sz="3200" dirty="0" err="1"/>
              <a:t>github.com</a:t>
            </a:r>
            <a:r>
              <a:rPr lang="en-US" sz="3200" dirty="0"/>
              <a:t>/Grant-Steinfeld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CE30A4-D67B-844F-8FC1-DAF88122C82F}"/>
              </a:ext>
            </a:extLst>
          </p:cNvPr>
          <p:cNvSpPr/>
          <p:nvPr/>
        </p:nvSpPr>
        <p:spPr>
          <a:xfrm>
            <a:off x="349523" y="88900"/>
            <a:ext cx="638540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34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7D788E-2C1B-4EF4-8719-12613771F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4D443-4DA2-2941-A241-70EFD807A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49" y="3499076"/>
            <a:ext cx="6053558" cy="24247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RDF – sums it up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54E824-C0F4-480B-BC88-689F50C45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DEA6A1-FC5C-4E6E-BBBF-7E472949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AAAC3B-1954-46B7-BBAC-27DFF5B5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99D0-22CD-4548-AD30-1FD051FF4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161" y="356187"/>
            <a:ext cx="2878409" cy="17922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Resource Description Framework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5AD6500-BB62-4AAC-9D2F-C10DDC90C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054E1-33BD-7F46-A4D2-03A8025D79A3}"/>
              </a:ext>
            </a:extLst>
          </p:cNvPr>
          <p:cNvSpPr txBox="1"/>
          <p:nvPr/>
        </p:nvSpPr>
        <p:spPr>
          <a:xfrm>
            <a:off x="8386139" y="3143438"/>
            <a:ext cx="3474621" cy="278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RDF is a standard model for data interchange on the Web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RDF has features that facilitate data merging even if the underlying schemas differ.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Specifically supports the evolution of schemas over time, without requiring all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the data consumers to be changed.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0801C-25C7-574F-92A4-79472A7F5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62318-BDEF-F948-B168-E1D602934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68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E943-1389-9D4F-BF1F-135C784C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RDF Triples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CDD995-232B-9846-B22B-67743317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842" y="2153953"/>
            <a:ext cx="7188199" cy="210418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03271-09A5-2D4C-866F-49DB977BD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IBM Developer Advocacy, America, North East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FF1950-FAB9-D14D-BC10-980AACFE8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D13951F-41DF-824B-BDB6-B5C0F60D0109}" type="slidenum">
              <a:rPr lang="en-US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4A3438-AAC8-6047-917D-523016A68F4A}"/>
              </a:ext>
            </a:extLst>
          </p:cNvPr>
          <p:cNvSpPr/>
          <p:nvPr/>
        </p:nvSpPr>
        <p:spPr>
          <a:xfrm>
            <a:off x="3214932" y="2506897"/>
            <a:ext cx="1635163" cy="408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SUBJECT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07E6D2-1A23-7045-83F8-5A668CE83EC7}"/>
              </a:ext>
            </a:extLst>
          </p:cNvPr>
          <p:cNvSpPr/>
          <p:nvPr/>
        </p:nvSpPr>
        <p:spPr>
          <a:xfrm>
            <a:off x="3214932" y="3710431"/>
            <a:ext cx="1635163" cy="40879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OBJECT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AB2-1144-6B47-A7E1-29CC54BE0207}"/>
              </a:ext>
            </a:extLst>
          </p:cNvPr>
          <p:cNvSpPr/>
          <p:nvPr/>
        </p:nvSpPr>
        <p:spPr>
          <a:xfrm>
            <a:off x="3188679" y="3108664"/>
            <a:ext cx="1635163" cy="4087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PREDICATE</a:t>
            </a:r>
          </a:p>
        </p:txBody>
      </p:sp>
    </p:spTree>
    <p:extLst>
      <p:ext uri="{BB962C8B-B14F-4D97-AF65-F5344CB8AC3E}">
        <p14:creationId xmlns:p14="http://schemas.microsoft.com/office/powerpoint/2010/main" val="3612559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5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E943-1389-9D4F-BF1F-135C784C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FOAF</a:t>
            </a: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Six degrees of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seperation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 descr="A large clock mounted to the side&#10;&#10;Description automatically generated">
            <a:extLst>
              <a:ext uri="{FF2B5EF4-FFF2-40B4-BE49-F238E27FC236}">
                <a16:creationId xmlns:a16="http://schemas.microsoft.com/office/drawing/2014/main" id="{37F5A8F1-B6E6-2642-BF4D-CA37D1232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417" y="961812"/>
            <a:ext cx="6362565" cy="493098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03271-09A5-2D4C-866F-49DB977BD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IBM Developer Advocacy, America, North East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FF1950-FAB9-D14D-BC10-980AACFE8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3951F-41DF-824B-BDB6-B5C0F60D010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642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5">
            <a:extLst>
              <a:ext uri="{FF2B5EF4-FFF2-40B4-BE49-F238E27FC236}">
                <a16:creationId xmlns:a16="http://schemas.microsoft.com/office/drawing/2014/main" id="{9C290849-4959-4C45-8211-E7DC9F66E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A5D50-80C5-744C-B904-3A0FB4959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5825" y="1254408"/>
            <a:ext cx="4800592" cy="2633472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Triple `Soups`</a:t>
            </a:r>
          </a:p>
        </p:txBody>
      </p:sp>
      <p:pic>
        <p:nvPicPr>
          <p:cNvPr id="9" name="Picture 8" descr="A picture containing photo, white, holding, woman&#10;&#10;Description automatically generated">
            <a:extLst>
              <a:ext uri="{FF2B5EF4-FFF2-40B4-BE49-F238E27FC236}">
                <a16:creationId xmlns:a16="http://schemas.microsoft.com/office/drawing/2014/main" id="{4FC828F9-9A30-6546-BB56-6FFBC9100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</a:blip>
          <a:srcRect l="16914" r="10315" b="-2"/>
          <a:stretch/>
        </p:blipFill>
        <p:spPr>
          <a:xfrm>
            <a:off x="1" y="10"/>
            <a:ext cx="5576047" cy="68579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68A85-43F3-4042-BA00-4D2827A0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777240" cy="7315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13951F-41DF-824B-BDB6-B5C0F60D0109}" type="slidenum">
              <a:rPr lang="en-US" sz="220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6D2EE-8D20-D646-8431-A95C0F4B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548640"/>
            <a:ext cx="3474720" cy="237744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>
                <a:solidFill>
                  <a:schemeClr val="bg1"/>
                </a:solidFill>
              </a:rPr>
              <a:t>IBM Developer Advocacy, America, North East</a:t>
            </a:r>
          </a:p>
        </p:txBody>
      </p:sp>
      <p:cxnSp>
        <p:nvCxnSpPr>
          <p:cNvPr id="25" name="Straight Connector 17">
            <a:extLst>
              <a:ext uri="{FF2B5EF4-FFF2-40B4-BE49-F238E27FC236}">
                <a16:creationId xmlns:a16="http://schemas.microsoft.com/office/drawing/2014/main" id="{538EBD3E-4EF4-4F66-BEE7-CE2629DEB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CBD42C-167E-4E4C-887D-E701ED9A7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42865" y="1111120"/>
            <a:ext cx="338328" cy="182880"/>
            <a:chOff x="4089400" y="933450"/>
            <a:chExt cx="338328" cy="34193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4D2000C-D368-4ED7-8A13-AB84BE216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88B76FA-4665-4342-8FC4-073B5638D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199B88C-5C28-4919-937E-7CC3C2C17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E322D9-682B-4201-ADD4-6D2775911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3DCE24E-BDAF-4C6C-BCAC-E83E8B84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1393106-9F3A-4FBC-B523-C1B9751E4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6791AA-5138-484D-BA43-1A01D5A4ED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392574"/>
              </p:ext>
            </p:extLst>
          </p:nvPr>
        </p:nvGraphicFramePr>
        <p:xfrm>
          <a:off x="6204923" y="4069080"/>
          <a:ext cx="4792257" cy="2042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3484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40BB2-1FC6-CB40-AA96-2B38140D4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Flavors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EE31D-E0F5-2148-BB00-332304666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N-Triples</a:t>
            </a:r>
          </a:p>
          <a:p>
            <a:r>
              <a:rPr lang="en-US" dirty="0"/>
              <a:t>RDF</a:t>
            </a:r>
          </a:p>
          <a:p>
            <a:r>
              <a:rPr lang="en-US" dirty="0" err="1"/>
              <a:t>aRDF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A9D5DF-56C5-C046-A294-7E30CFFB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5E6AA-86DA-BB4F-9007-132C91FC2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99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32B85-FCAB-0E49-AEAB-A085EA0C3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Graph</a:t>
            </a:r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E1E343-6FFB-B24F-8DCB-DAB078D07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5" r="2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8" name="Straight Connector 25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4B6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6C52A2-00B0-034B-8F5C-A4D07FB99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56350"/>
            <a:ext cx="413913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IBM Developer Advocacy, America, North East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BA306-4E40-BF47-AD2F-FC058419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D13951F-41DF-824B-BDB6-B5C0F60D0109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4F6CB2-D1C6-40FD-99F6-067A500F26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807843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14261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7651-AD22-304C-8BA6-F4C2A4F3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semantic /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D6ADC-425B-0341-9332-24341E78F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Social Networks - FOAF </a:t>
            </a:r>
          </a:p>
          <a:p>
            <a:r>
              <a:rPr lang="en-US" dirty="0"/>
              <a:t>Bio-Informatics</a:t>
            </a:r>
          </a:p>
          <a:p>
            <a:r>
              <a:rPr lang="en-US" dirty="0"/>
              <a:t>Music</a:t>
            </a:r>
          </a:p>
          <a:p>
            <a:r>
              <a:rPr lang="en-US" dirty="0"/>
              <a:t>Portfolio Analysis</a:t>
            </a:r>
          </a:p>
          <a:p>
            <a:r>
              <a:rPr lang="en-US" dirty="0"/>
              <a:t>Fraud detection – AML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AC063-FE1B-C343-AAFE-84E37999C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C4C50-2852-A841-B2E1-582C893B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66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0E069-5107-2148-874E-8F69F43E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existing semantic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20934-3382-BA4F-BC0A-E05998634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DBPedia</a:t>
            </a:r>
            <a:endParaRPr lang="en-US" dirty="0"/>
          </a:p>
          <a:p>
            <a:r>
              <a:rPr lang="en-US" dirty="0"/>
              <a:t>Wikimedia / Commons</a:t>
            </a:r>
          </a:p>
          <a:p>
            <a:r>
              <a:rPr lang="en-US" dirty="0" err="1"/>
              <a:t>Schema.org</a:t>
            </a:r>
            <a:r>
              <a:rPr lang="en-US" dirty="0"/>
              <a:t> – labels (P)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740CB-170D-DB4C-85C5-341F6B27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CD614-8F31-694E-936B-429795813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08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020F25-AA20-7B47-B67C-5057DB0D0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62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0CA114-B78B-4E3B-A785-96745276B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92000" cy="22855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6BEBE1-B946-AB4B-932E-EF566608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Extraction – demo 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DF46E-F0DC-634F-9B5B-EF2F3865D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IBM Developer Advocacy, America, North East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E9A79-BE7E-164D-8FC7-0C934342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D13951F-41DF-824B-BDB6-B5C0F60D0109}" type="slidenum"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20632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7E8C86-70FD-4348-8DA0-DFC93D45C8E2}"/>
              </a:ext>
            </a:extLst>
          </p:cNvPr>
          <p:cNvSpPr txBox="1"/>
          <p:nvPr/>
        </p:nvSpPr>
        <p:spPr>
          <a:xfrm>
            <a:off x="6746628" y="1783959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Extraction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AFD934-E5B0-8A4E-B77B-00CD64329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14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7B16AA-1D24-7240-BF43-BD6A29217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AD13951F-41DF-824B-BDB6-B5C0F60D0109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19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0F381D-C9BF-4443-B90B-605AA0087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6626" y="6199631"/>
            <a:ext cx="4256653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IBM Developer Advocacy, America, North East</a:t>
            </a:r>
          </a:p>
        </p:txBody>
      </p:sp>
    </p:spTree>
    <p:extLst>
      <p:ext uri="{BB962C8B-B14F-4D97-AF65-F5344CB8AC3E}">
        <p14:creationId xmlns:p14="http://schemas.microsoft.com/office/powerpoint/2010/main" val="2193191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34EE9-17D3-BD4C-AEB5-36E76A3EB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028" y="3376123"/>
            <a:ext cx="4515147" cy="1529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630B5-6851-6545-8E34-3A3A5392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2984" y="384048"/>
            <a:ext cx="3877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IBM Developer Advocacy, America, North East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D4476-F7A1-3446-9DE1-9B9DC025F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9886" y="4905356"/>
            <a:ext cx="4165290" cy="6176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400"/>
              <a:t>Why I love it?</a:t>
            </a:r>
          </a:p>
        </p:txBody>
      </p:sp>
      <p:pic>
        <p:nvPicPr>
          <p:cNvPr id="9" name="Picture 8" descr="Matrix 4 ">
            <a:extLst>
              <a:ext uri="{FF2B5EF4-FFF2-40B4-BE49-F238E27FC236}">
                <a16:creationId xmlns:a16="http://schemas.microsoft.com/office/drawing/2014/main" id="{6B6FEBBE-6B16-5D4C-A279-E06E57276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3513"/>
          <a:stretch/>
        </p:blipFill>
        <p:spPr>
          <a:xfrm>
            <a:off x="-2192" y="10"/>
            <a:ext cx="8436340" cy="6857990"/>
          </a:xfrm>
          <a:custGeom>
            <a:avLst/>
            <a:gdLst>
              <a:gd name="connsiteX0" fmla="*/ 6950358 w 8436340"/>
              <a:gd name="connsiteY0" fmla="*/ 3911316 h 6858000"/>
              <a:gd name="connsiteX1" fmla="*/ 6950358 w 8436340"/>
              <a:gd name="connsiteY1" fmla="*/ 3925503 h 6858000"/>
              <a:gd name="connsiteX2" fmla="*/ 6948404 w 8436340"/>
              <a:gd name="connsiteY2" fmla="*/ 3918409 h 6858000"/>
              <a:gd name="connsiteX3" fmla="*/ 890899 w 8436340"/>
              <a:gd name="connsiteY3" fmla="*/ 2071857 h 6858000"/>
              <a:gd name="connsiteX4" fmla="*/ 4934362 w 8436340"/>
              <a:gd name="connsiteY4" fmla="*/ 2071857 h 6858000"/>
              <a:gd name="connsiteX5" fmla="*/ 5554418 w 8436340"/>
              <a:gd name="connsiteY5" fmla="*/ 2437296 h 6858000"/>
              <a:gd name="connsiteX6" fmla="*/ 7580515 w 8436340"/>
              <a:gd name="connsiteY6" fmla="*/ 5926372 h 6858000"/>
              <a:gd name="connsiteX7" fmla="*/ 7580515 w 8436340"/>
              <a:gd name="connsiteY7" fmla="*/ 6639850 h 6858000"/>
              <a:gd name="connsiteX8" fmla="*/ 7473670 w 8436340"/>
              <a:gd name="connsiteY8" fmla="*/ 6823844 h 6858000"/>
              <a:gd name="connsiteX9" fmla="*/ 7453836 w 8436340"/>
              <a:gd name="connsiteY9" fmla="*/ 6858000 h 6858000"/>
              <a:gd name="connsiteX10" fmla="*/ 0 w 8436340"/>
              <a:gd name="connsiteY10" fmla="*/ 6858000 h 6858000"/>
              <a:gd name="connsiteX11" fmla="*/ 0 w 8436340"/>
              <a:gd name="connsiteY11" fmla="*/ 2890622 h 6858000"/>
              <a:gd name="connsiteX12" fmla="*/ 78831 w 8436340"/>
              <a:gd name="connsiteY12" fmla="*/ 2754282 h 6858000"/>
              <a:gd name="connsiteX13" fmla="*/ 262110 w 8436340"/>
              <a:gd name="connsiteY13" fmla="*/ 2437296 h 6858000"/>
              <a:gd name="connsiteX14" fmla="*/ 890899 w 8436340"/>
              <a:gd name="connsiteY14" fmla="*/ 2071857 h 6858000"/>
              <a:gd name="connsiteX15" fmla="*/ 6355444 w 8436340"/>
              <a:gd name="connsiteY15" fmla="*/ 753840 h 6858000"/>
              <a:gd name="connsiteX16" fmla="*/ 7595013 w 8436340"/>
              <a:gd name="connsiteY16" fmla="*/ 753840 h 6858000"/>
              <a:gd name="connsiteX17" fmla="*/ 7785098 w 8436340"/>
              <a:gd name="connsiteY17" fmla="*/ 865869 h 6858000"/>
              <a:gd name="connsiteX18" fmla="*/ 8406222 w 8436340"/>
              <a:gd name="connsiteY18" fmla="*/ 1935484 h 6858000"/>
              <a:gd name="connsiteX19" fmla="*/ 8406222 w 8436340"/>
              <a:gd name="connsiteY19" fmla="*/ 2154207 h 6858000"/>
              <a:gd name="connsiteX20" fmla="*/ 7785098 w 8436340"/>
              <a:gd name="connsiteY20" fmla="*/ 3223823 h 6858000"/>
              <a:gd name="connsiteX21" fmla="*/ 7595013 w 8436340"/>
              <a:gd name="connsiteY21" fmla="*/ 3335852 h 6858000"/>
              <a:gd name="connsiteX22" fmla="*/ 6355444 w 8436340"/>
              <a:gd name="connsiteY22" fmla="*/ 3335852 h 6858000"/>
              <a:gd name="connsiteX23" fmla="*/ 6162682 w 8436340"/>
              <a:gd name="connsiteY23" fmla="*/ 3223823 h 6858000"/>
              <a:gd name="connsiteX24" fmla="*/ 5544237 w 8436340"/>
              <a:gd name="connsiteY24" fmla="*/ 2154207 h 6858000"/>
              <a:gd name="connsiteX25" fmla="*/ 5544237 w 8436340"/>
              <a:gd name="connsiteY25" fmla="*/ 1935484 h 6858000"/>
              <a:gd name="connsiteX26" fmla="*/ 6162682 w 8436340"/>
              <a:gd name="connsiteY26" fmla="*/ 865869 h 6858000"/>
              <a:gd name="connsiteX27" fmla="*/ 6355444 w 8436340"/>
              <a:gd name="connsiteY27" fmla="*/ 753840 h 6858000"/>
              <a:gd name="connsiteX28" fmla="*/ 0 w 8436340"/>
              <a:gd name="connsiteY28" fmla="*/ 0 h 6858000"/>
              <a:gd name="connsiteX29" fmla="*/ 6535339 w 8436340"/>
              <a:gd name="connsiteY29" fmla="*/ 0 h 6858000"/>
              <a:gd name="connsiteX30" fmla="*/ 6421432 w 8436340"/>
              <a:gd name="connsiteY30" fmla="*/ 196155 h 6858000"/>
              <a:gd name="connsiteX31" fmla="*/ 5612367 w 8436340"/>
              <a:gd name="connsiteY31" fmla="*/ 1589421 h 6858000"/>
              <a:gd name="connsiteX32" fmla="*/ 4992310 w 8436340"/>
              <a:gd name="connsiteY32" fmla="*/ 1954861 h 6858000"/>
              <a:gd name="connsiteX33" fmla="*/ 948847 w 8436340"/>
              <a:gd name="connsiteY33" fmla="*/ 1954861 h 6858000"/>
              <a:gd name="connsiteX34" fmla="*/ 320058 w 8436340"/>
              <a:gd name="connsiteY34" fmla="*/ 1589421 h 6858000"/>
              <a:gd name="connsiteX35" fmla="*/ 4048 w 8436340"/>
              <a:gd name="connsiteY35" fmla="*/ 1042874 h 6858000"/>
              <a:gd name="connsiteX36" fmla="*/ 0 w 8436340"/>
              <a:gd name="connsiteY36" fmla="*/ 10358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B8161-40D0-A24F-9304-9114E0CC3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AD13951F-41DF-824B-BDB6-B5C0F60D0109}" type="slidenum">
              <a:rPr lang="en-US">
                <a:solidFill>
                  <a:schemeClr val="bg1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57019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68BDA9-19CF-B649-AD26-4EE88B30B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29215"/>
            <a:ext cx="12192000" cy="2971643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91E4EB-93DE-8C40-B91C-A912E1A7E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B6864B-00DB-FE41-B7F6-36613FAC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4602 2.37073" pathEditMode="relative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14602 2.37073 L 0.22671 1.26708" pathEditMode="relative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2671 1.26708 L 0.24922 -0.46128" pathEditMode="relative" ptsTypes="AA">
                                      <p:cBhvr>
                                        <p:cTn id="14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-0.46128 L 0.24922 -1.48433" pathEditMode="relative" ptsTypes="AA">
                                      <p:cBhvr>
                                        <p:cTn id="17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-1.48433 L 0.23594 -2.15809" pathEditMode="relative" ptsTypes="AA">
                                      <p:cBhvr>
                                        <p:cTn id="20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3594 -2.15809 L 0.21009 -2.61879" pathEditMode="relative" ptsTypes="AA">
                                      <p:cBhvr>
                                        <p:cTn id="23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1009 -2.61879 L 0 0" pathEditMode="relative" ptsTypes="AA">
                                      <p:cBhvr>
                                        <p:cTn id="2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0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31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2A368-3502-074B-8587-8D907D30F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Semantic/Graph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1D810-08A7-5847-B742-106C058F7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 err="1"/>
              <a:t>AllegroGraph</a:t>
            </a:r>
            <a:r>
              <a:rPr lang="en-US" dirty="0"/>
              <a:t> RDF store</a:t>
            </a:r>
          </a:p>
          <a:p>
            <a:r>
              <a:rPr lang="en-US" dirty="0"/>
              <a:t>Janus Graph – IBM Cloud </a:t>
            </a:r>
            <a:r>
              <a:rPr lang="en-US" dirty="0">
                <a:hlinkClick r:id="rId2"/>
              </a:rPr>
              <a:t>https://janusgraph.org/</a:t>
            </a:r>
            <a:endParaRPr lang="en-US" dirty="0"/>
          </a:p>
          <a:p>
            <a:r>
              <a:rPr lang="en-US" dirty="0"/>
              <a:t>Neo4j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43AB8-FB95-6546-93E6-DEE77E42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61C46-383D-4947-A1FE-38A2376E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35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944ED2-0913-A442-AB84-A1B7CD173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07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0CA114-B78B-4E3B-A785-96745276B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92000" cy="22855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ED1E3-BA0E-0A40-AA77-F3EA28CE2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Demo Gruff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1CBFA7-99BA-CE46-B93F-E6D78F061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IBM Developer Advocacy, America, North East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9CC32-0A53-7D44-9B6C-8C788A74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D13951F-41DF-824B-BDB6-B5C0F60D0109}" type="slidenum"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0843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955-6C98-924B-B8B8-DA41D9972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Docker version of </a:t>
            </a:r>
            <a:r>
              <a:rPr lang="en-US" dirty="0" err="1"/>
              <a:t>Agraph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franz.com</a:t>
            </a:r>
            <a:r>
              <a:rPr lang="en-US" dirty="0"/>
              <a:t>/</a:t>
            </a:r>
            <a:r>
              <a:rPr lang="en-US" dirty="0" err="1"/>
              <a:t>agraph</a:t>
            </a:r>
            <a:r>
              <a:rPr lang="en-US" dirty="0"/>
              <a:t>/docker/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60E3A3-ABC8-004A-B12B-615007D0C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C7D61-A18C-9D44-83C6-77D35330D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85128-A1CD-BE4B-944D-3EDE54FEC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42" y="2103437"/>
            <a:ext cx="10178716" cy="57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8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7A67-8783-E544-9C45-FEA5DB7E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704" y="703330"/>
            <a:ext cx="462434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you!!</a:t>
            </a:r>
            <a:b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03F8C-84F7-E44B-92CA-2867C497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4484" y="599325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AD13951F-41DF-824B-BDB6-B5C0F60D0109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  <a:defRPr/>
              </a:pPr>
              <a:t>24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685F506A-F9F2-4B1E-A825-772B3E5DF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6" r="18997" b="4"/>
          <a:stretch/>
        </p:blipFill>
        <p:spPr>
          <a:xfrm>
            <a:off x="5680087" y="361702"/>
            <a:ext cx="1691640" cy="1691640"/>
          </a:xfrm>
          <a:custGeom>
            <a:avLst/>
            <a:gdLst>
              <a:gd name="connsiteX0" fmla="*/ 978408 w 1956816"/>
              <a:gd name="connsiteY0" fmla="*/ 0 h 1956816"/>
              <a:gd name="connsiteX1" fmla="*/ 1956816 w 1956816"/>
              <a:gd name="connsiteY1" fmla="*/ 978408 h 1956816"/>
              <a:gd name="connsiteX2" fmla="*/ 978408 w 1956816"/>
              <a:gd name="connsiteY2" fmla="*/ 1956816 h 1956816"/>
              <a:gd name="connsiteX3" fmla="*/ 0 w 1956816"/>
              <a:gd name="connsiteY3" fmla="*/ 978408 h 1956816"/>
              <a:gd name="connsiteX4" fmla="*/ 978408 w 1956816"/>
              <a:gd name="connsiteY4" fmla="*/ 0 h 1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AAFD42-9997-5142-AA6F-B7AE6A9B2FBA}"/>
              </a:ext>
            </a:extLst>
          </p:cNvPr>
          <p:cNvSpPr txBox="1"/>
          <p:nvPr/>
        </p:nvSpPr>
        <p:spPr>
          <a:xfrm>
            <a:off x="378573" y="1996347"/>
            <a:ext cx="6335048" cy="197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Signup for a free IBM Cloud Account today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  <a:hlinkClick r:id="rId4" tooltip="https://ibm.biz/BdqdPZ"/>
              </a:rPr>
              <a:t>https://ibm.biz/BdqdPZ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CB1525-ACB2-7044-85EF-CC7A58C7CB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" r="397" b="-7"/>
          <a:stretch/>
        </p:blipFill>
        <p:spPr>
          <a:xfrm>
            <a:off x="5838252" y="2722161"/>
            <a:ext cx="2743200" cy="2743200"/>
          </a:xfrm>
          <a:custGeom>
            <a:avLst/>
            <a:gdLst>
              <a:gd name="connsiteX0" fmla="*/ 1417320 w 2834640"/>
              <a:gd name="connsiteY0" fmla="*/ 0 h 2834640"/>
              <a:gd name="connsiteX1" fmla="*/ 2834640 w 2834640"/>
              <a:gd name="connsiteY1" fmla="*/ 1417320 h 2834640"/>
              <a:gd name="connsiteX2" fmla="*/ 1417320 w 2834640"/>
              <a:gd name="connsiteY2" fmla="*/ 2834640 h 2834640"/>
              <a:gd name="connsiteX3" fmla="*/ 0 w 2834640"/>
              <a:gd name="connsiteY3" fmla="*/ 1417320 h 2834640"/>
              <a:gd name="connsiteX4" fmla="*/ 1417320 w 2834640"/>
              <a:gd name="connsiteY4" fmla="*/ 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D91198-91B5-744C-9928-8AEC2CF6BA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8" r="499" b="-2"/>
          <a:stretch/>
        </p:blipFill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12EE5-D5A3-5444-A926-C8D6CA4A6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199632"/>
            <a:ext cx="50063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IBM Developer Advocacy, America, North East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340662-399E-6F4D-852E-AA1BA84A98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969" r="1" b="1415"/>
          <a:stretch/>
        </p:blipFill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DA0CDA-62AA-0444-93B4-401786CF09E8}"/>
              </a:ext>
            </a:extLst>
          </p:cNvPr>
          <p:cNvSpPr txBox="1"/>
          <p:nvPr/>
        </p:nvSpPr>
        <p:spPr>
          <a:xfrm>
            <a:off x="6380994" y="6199632"/>
            <a:ext cx="2176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@</a:t>
            </a:r>
            <a:r>
              <a:rPr lang="en-US" sz="3200" dirty="0" err="1"/>
              <a:t>gsteinfeld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893D43-634F-364A-A1E9-DA6565827D0B}"/>
              </a:ext>
            </a:extLst>
          </p:cNvPr>
          <p:cNvSpPr txBox="1"/>
          <p:nvPr/>
        </p:nvSpPr>
        <p:spPr>
          <a:xfrm>
            <a:off x="8711817" y="5780"/>
            <a:ext cx="3613064" cy="38266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>
                <a:highlight>
                  <a:srgbClr val="FFFF00"/>
                </a:highlight>
                <a:hlinkClick r:id="rId8"/>
              </a:rPr>
              <a:t>https://github.com/Grant-Steinfeld/</a:t>
            </a:r>
            <a:endParaRPr lang="en-US" sz="1700" dirty="0">
              <a:highlight>
                <a:srgbClr val="FFFF00"/>
              </a:highligh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dirty="0">
              <a:highlight>
                <a:srgbClr val="FFFF00"/>
              </a:highligh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dirty="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E8EE03-A5F3-C74D-826D-01ED2AD3DC84}"/>
              </a:ext>
            </a:extLst>
          </p:cNvPr>
          <p:cNvSpPr txBox="1"/>
          <p:nvPr/>
        </p:nvSpPr>
        <p:spPr>
          <a:xfrm>
            <a:off x="1293246" y="4930033"/>
            <a:ext cx="4802754" cy="66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highlight>
                  <a:srgbClr val="FFFF00"/>
                </a:highlight>
                <a:hlinkClick r:id="rId9"/>
              </a:rPr>
              <a:t>https://</a:t>
            </a:r>
            <a:r>
              <a:rPr lang="en-US" dirty="0" err="1">
                <a:highlight>
                  <a:srgbClr val="FFFF00"/>
                </a:highlight>
                <a:hlinkClick r:id="rId9"/>
              </a:rPr>
              <a:t>www.linkedin.com</a:t>
            </a:r>
            <a:r>
              <a:rPr lang="en-US" dirty="0">
                <a:highlight>
                  <a:srgbClr val="FFFF00"/>
                </a:highlight>
                <a:hlinkClick r:id="rId9"/>
              </a:rPr>
              <a:t>/in/grant-</a:t>
            </a:r>
            <a:r>
              <a:rPr lang="en-US" dirty="0" err="1">
                <a:highlight>
                  <a:srgbClr val="FFFF00"/>
                </a:highlight>
                <a:hlinkClick r:id="rId9"/>
              </a:rPr>
              <a:t>steinfeld</a:t>
            </a:r>
            <a:r>
              <a:rPr lang="en-US" dirty="0">
                <a:highlight>
                  <a:srgbClr val="FFFF00"/>
                </a:highlight>
                <a:hlinkClick r:id="rId9"/>
              </a:rPr>
              <a:t>/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64449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FE452-8BDA-B645-AF2B-0798FA8F8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Janus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6FAF-75AE-C943-B56D-73334C6AE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</a:t>
            </a:r>
          </a:p>
          <a:p>
            <a:r>
              <a:rPr lang="en-US" dirty="0"/>
              <a:t> open source</a:t>
            </a:r>
          </a:p>
          <a:p>
            <a:r>
              <a:rPr lang="en-US" dirty="0"/>
              <a:t>massively scalable</a:t>
            </a:r>
          </a:p>
          <a:p>
            <a:r>
              <a:rPr lang="en-US" dirty="0"/>
              <a:t> graph database</a:t>
            </a:r>
          </a:p>
          <a:p>
            <a:r>
              <a:rPr lang="en-US" dirty="0"/>
              <a:t>IBM Catalog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21C05-E0C8-434D-85A8-675CCBA36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6" y="311752"/>
            <a:ext cx="8636001" cy="623449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28EEE-E7CA-1643-A134-5F8E76307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0B99A-37C9-4440-A7DD-222028C75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3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666D-B151-F040-BDA1-4E77A18D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3A2E5-7567-D141-8AB2-66D8B5DE2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﻿N-TRIPLES spec - http://www.w3.org/TR/</a:t>
            </a:r>
            <a:r>
              <a:rPr lang="en-US" dirty="0" err="1"/>
              <a:t>rdf</a:t>
            </a:r>
            <a:r>
              <a:rPr lang="en-US" dirty="0"/>
              <a:t>-testcases/#</a:t>
            </a:r>
            <a:r>
              <a:rPr lang="en-US" dirty="0" err="1"/>
              <a:t>ntriples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Evans, Colin. Programming the Semantic Web: Build Flexible Applications with Graph Data (p. 71). O'Reilly Media. Kindle Edition.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168CB1-8C88-134A-BAD2-9624F35BC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68987-B9EF-F744-9506-2066847E7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3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DF99F-FF45-FE43-8A15-9F3226D9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Semantic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6BA3F9-4702-524D-9687-D8F129DFCD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2" b="-2"/>
          <a:stretch/>
        </p:blipFill>
        <p:spPr>
          <a:xfrm>
            <a:off x="4044603" y="448056"/>
            <a:ext cx="7680450" cy="38029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16552"/>
            <a:ext cx="7688475" cy="198424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36BAA00-6159-4402-8543-74B30ECAC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4642338"/>
            <a:ext cx="7037591" cy="15643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MEANING | KNOWLEDGE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7F94A-DB5F-6E4C-9345-A95C83DE1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02E2D-FEC9-AD45-A095-D7320D53B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63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4AEB6-A296-374C-BA25-EF725490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Taxonomy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E694CD-B932-3042-B295-11833E4E5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170" r="-1" b="2012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A2317-D8F0-3247-9E4A-184FC8212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76" y="6100953"/>
            <a:ext cx="4114800" cy="365125"/>
          </a:xfrm>
        </p:spPr>
        <p:txBody>
          <a:bodyPr/>
          <a:lstStyle/>
          <a:p>
            <a:r>
              <a:rPr lang="en-US"/>
              <a:t>IBM Developer Advocacy, America, North East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E8B9C-D3E4-754D-9B99-FA57630A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77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3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45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F852C8-22F6-C54B-A63E-6ED00743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r>
              <a:rPr lang="en-US" sz="2800" b="1" dirty="0"/>
              <a:t>Ontology</a:t>
            </a:r>
            <a:r>
              <a:rPr lang="en-US" sz="2800" dirty="0"/>
              <a:t>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56B61D-554F-1943-843F-4DA9A2B47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21" b="1"/>
          <a:stretch/>
        </p:blipFill>
        <p:spPr>
          <a:xfrm>
            <a:off x="1182908" y="365760"/>
            <a:ext cx="2327461" cy="3639935"/>
          </a:xfrm>
          <a:prstGeom prst="rect">
            <a:avLst/>
          </a:prstGeom>
        </p:spPr>
      </p:pic>
      <p:pic>
        <p:nvPicPr>
          <p:cNvPr id="6" name="Picture 5" descr="A close up of a purple flower&#10;&#10;Description automatically generated">
            <a:extLst>
              <a:ext uri="{FF2B5EF4-FFF2-40B4-BE49-F238E27FC236}">
                <a16:creationId xmlns:a16="http://schemas.microsoft.com/office/drawing/2014/main" id="{00AE6D21-78ED-0F47-8D49-B74302729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98" r="28727" b="-2"/>
          <a:stretch/>
        </p:blipFill>
        <p:spPr>
          <a:xfrm>
            <a:off x="3514148" y="365760"/>
            <a:ext cx="2327460" cy="3639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6273E-303B-9542-B173-BEA6ECF02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140" y="4209769"/>
            <a:ext cx="7362815" cy="2282471"/>
          </a:xfrm>
          <a:prstGeom prst="rect">
            <a:avLst/>
          </a:prstGeom>
        </p:spPr>
      </p:pic>
      <p:sp>
        <p:nvSpPr>
          <p:cNvPr id="56" name="Rectangle 47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49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69035B-298C-0444-8FD8-9CE6EBEA6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7D452C-4830-D64C-B14F-D21CC259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5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6FA29-A02A-544A-A659-35A70A063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Golden age of Information Access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CA00C6-67BD-3340-866B-B1160962A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6" r="-1" b="1209"/>
          <a:stretch/>
        </p:blipFill>
        <p:spPr>
          <a:xfrm>
            <a:off x="5259388" y="4770438"/>
            <a:ext cx="6340475" cy="1560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1020A5-F43F-E44B-9427-B64119DEC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388" y="533400"/>
            <a:ext cx="6340475" cy="41544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8FABA-B793-A940-8632-744B7ABB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1001"/>
            <a:ext cx="4114800" cy="365125"/>
          </a:xfrm>
        </p:spPr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D34B9-EEEA-F748-85E9-76FA06387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45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7DCA8-839A-5849-B570-581A56E47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263" y="2357700"/>
            <a:ext cx="4645250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/>
              <a:t>Inference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New Ideas + Hypotheses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Patterns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Searching for meaning in complex db ">
            <a:extLst>
              <a:ext uri="{FF2B5EF4-FFF2-40B4-BE49-F238E27FC236}">
                <a16:creationId xmlns:a16="http://schemas.microsoft.com/office/drawing/2014/main" id="{FF51D13F-742F-EF48-B9FE-CA7C6DADAFC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682" r="1" b="15914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CBD84-C1E2-A242-991E-9C5C22C53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6EEA4-FEC9-D644-9D12-6251330C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02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E4B08-87A9-A043-B733-D40A97A4C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537" y="694837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73764E-941D-4AEA-A08E-00DD58441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Data</a:t>
            </a:r>
          </a:p>
          <a:p>
            <a:r>
              <a:rPr lang="en-US" sz="1800" dirty="0"/>
              <a:t>Volume huge</a:t>
            </a:r>
          </a:p>
          <a:p>
            <a:r>
              <a:rPr lang="en-US" sz="1800" dirty="0"/>
              <a:t>ETL</a:t>
            </a:r>
          </a:p>
          <a:p>
            <a:r>
              <a:rPr lang="en-US" sz="1800" dirty="0"/>
              <a:t>Retrieval / Query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3FC248-3D8D-D247-8BB9-3C2E853E5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709640-EE7C-654D-9CCB-D000105A8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9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0CC98-F78D-9C45-95FE-9DC356C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Web – worlds biggest `sensor`</a:t>
            </a:r>
            <a:endParaRPr lang="en-US" dirty="0"/>
          </a:p>
        </p:txBody>
      </p:sp>
      <p:sp>
        <p:nvSpPr>
          <p:cNvPr id="1028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W3C Web &amp; Machine Learning Workshop page banner image">
            <a:extLst>
              <a:ext uri="{FF2B5EF4-FFF2-40B4-BE49-F238E27FC236}">
                <a16:creationId xmlns:a16="http://schemas.microsoft.com/office/drawing/2014/main" id="{EAAE8448-07F2-6A4F-AAFD-F4B6A2D2A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7" r="24252" b="2"/>
          <a:stretch/>
        </p:blipFill>
        <p:spPr bwMode="auto"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BF243577-A059-456F-B986-E0119456E2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1563038"/>
              </p:ext>
            </p:extLst>
          </p:nvPr>
        </p:nvGraphicFramePr>
        <p:xfrm>
          <a:off x="762000" y="2279018"/>
          <a:ext cx="5314543" cy="337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AD7E0-003B-0846-88B4-23E33D38B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E7BCF-FDCA-0D4D-835E-4D6FC61A2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7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893</Words>
  <Application>Microsoft Macintosh PowerPoint</Application>
  <PresentationFormat>Widescreen</PresentationFormat>
  <Paragraphs>173</Paragraphs>
  <Slides>26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Tw Cen MT</vt:lpstr>
      <vt:lpstr>Office Theme</vt:lpstr>
      <vt:lpstr>IBM Developer - Semantic Graph Workshop</vt:lpstr>
      <vt:lpstr>Data</vt:lpstr>
      <vt:lpstr>Semantic</vt:lpstr>
      <vt:lpstr>Taxonomy</vt:lpstr>
      <vt:lpstr>Ontology </vt:lpstr>
      <vt:lpstr>Golden age of Information Access</vt:lpstr>
      <vt:lpstr>Inference  New Ideas + Hypotheses  Patterns</vt:lpstr>
      <vt:lpstr>Why?</vt:lpstr>
      <vt:lpstr>Web – worlds biggest `sensor`</vt:lpstr>
      <vt:lpstr>RDF – sums it up</vt:lpstr>
      <vt:lpstr>RDF Triples</vt:lpstr>
      <vt:lpstr>FOAF  Six degrees of seperation</vt:lpstr>
      <vt:lpstr>Triple `Soups`</vt:lpstr>
      <vt:lpstr>Flavors</vt:lpstr>
      <vt:lpstr>Graph</vt:lpstr>
      <vt:lpstr>Use cases for semantic / graph</vt:lpstr>
      <vt:lpstr>Where to find existing semantic data</vt:lpstr>
      <vt:lpstr>Extraction – demo 1</vt:lpstr>
      <vt:lpstr>PowerPoint Presentation</vt:lpstr>
      <vt:lpstr>PowerPoint Presentation</vt:lpstr>
      <vt:lpstr>Popular Semantic/Graph databases</vt:lpstr>
      <vt:lpstr>Demo Gruff</vt:lpstr>
      <vt:lpstr>Docker version of Agraph      https://franz.com/agraph/docker/</vt:lpstr>
      <vt:lpstr>Thank you!!   </vt:lpstr>
      <vt:lpstr>Janus Graph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Developer - Semantic Graph Workshop</dc:title>
  <dc:creator>Grant Steinfeld</dc:creator>
  <cp:lastModifiedBy>Grant Steinfeld</cp:lastModifiedBy>
  <cp:revision>3</cp:revision>
  <dcterms:created xsi:type="dcterms:W3CDTF">2020-01-29T22:20:52Z</dcterms:created>
  <dcterms:modified xsi:type="dcterms:W3CDTF">2020-01-30T15:55:05Z</dcterms:modified>
</cp:coreProperties>
</file>